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2850"/>
  <p:notesSz cx="106934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026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94661" y="949192"/>
            <a:ext cx="3704076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5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97473" y="6784339"/>
            <a:ext cx="1219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M</a:t>
            </a:r>
            <a:r>
              <a:rPr spc="-15" dirty="0"/>
              <a:t>UNICÍ</a:t>
            </a:r>
            <a:r>
              <a:rPr spc="-30" dirty="0"/>
              <a:t>P</a:t>
            </a:r>
            <a:r>
              <a:rPr spc="-15" dirty="0"/>
              <a:t>IO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5" dirty="0"/>
              <a:t>D</a:t>
            </a:r>
            <a:r>
              <a:rPr dirty="0"/>
              <a:t>E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spc="-20" dirty="0"/>
              <a:t>MAR</a:t>
            </a:r>
            <a:r>
              <a:rPr spc="-10" dirty="0"/>
              <a:t>EM</a:t>
            </a:r>
            <a:r>
              <a:rPr spc="-15" dirty="0"/>
              <a:t>A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/>
              <a:t>-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0" dirty="0"/>
              <a:t>SC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63941" y="5862327"/>
            <a:ext cx="47663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heavy" spc="-15" dirty="0">
                <a:latin typeface="Calibri"/>
                <a:cs typeface="Calibri"/>
              </a:rPr>
              <a:t>AUDIÊN</a:t>
            </a:r>
            <a:r>
              <a:rPr sz="2400" b="1" u="heavy" spc="-10" dirty="0">
                <a:latin typeface="Calibri"/>
                <a:cs typeface="Calibri"/>
              </a:rPr>
              <a:t>C</a:t>
            </a:r>
            <a:r>
              <a:rPr sz="2400" b="1" u="heavy" spc="-15" dirty="0">
                <a:latin typeface="Calibri"/>
                <a:cs typeface="Calibri"/>
              </a:rPr>
              <a:t>IA</a:t>
            </a:r>
            <a:r>
              <a:rPr sz="2400" b="1" u="heavy" spc="-10" dirty="0">
                <a:latin typeface="Calibri"/>
                <a:cs typeface="Calibri"/>
              </a:rPr>
              <a:t> </a:t>
            </a:r>
            <a:r>
              <a:rPr sz="2400" b="1" u="heavy" spc="-5" dirty="0">
                <a:latin typeface="Calibri"/>
                <a:cs typeface="Calibri"/>
              </a:rPr>
              <a:t>DO</a:t>
            </a:r>
            <a:r>
              <a:rPr sz="2400" b="1" u="heavy" spc="-10" dirty="0">
                <a:latin typeface="Calibri"/>
                <a:cs typeface="Calibri"/>
              </a:rPr>
              <a:t> </a:t>
            </a:r>
            <a:r>
              <a:rPr sz="2400" b="1" u="heavy" spc="-20" dirty="0">
                <a:latin typeface="Calibri"/>
                <a:cs typeface="Calibri"/>
              </a:rPr>
              <a:t>PLANEJAME</a:t>
            </a:r>
            <a:r>
              <a:rPr sz="2400" b="1" u="heavy" spc="-10" dirty="0">
                <a:latin typeface="Calibri"/>
                <a:cs typeface="Calibri"/>
              </a:rPr>
              <a:t>N</a:t>
            </a:r>
            <a:r>
              <a:rPr sz="2400" b="1" u="heavy" spc="-5" dirty="0">
                <a:latin typeface="Calibri"/>
                <a:cs typeface="Calibri"/>
              </a:rPr>
              <a:t>TO</a:t>
            </a:r>
            <a:r>
              <a:rPr sz="2400" b="1" u="heavy" dirty="0">
                <a:latin typeface="Calibri"/>
                <a:cs typeface="Calibri"/>
              </a:rPr>
              <a:t> </a:t>
            </a:r>
            <a:r>
              <a:rPr sz="2400" b="1" u="heavy" spc="-25" dirty="0">
                <a:latin typeface="Calibri"/>
                <a:cs typeface="Calibri"/>
              </a:rPr>
              <a:t>2</a:t>
            </a:r>
            <a:r>
              <a:rPr sz="2400" b="1" u="heavy" spc="-15" dirty="0">
                <a:latin typeface="Calibri"/>
                <a:cs typeface="Calibri"/>
              </a:rPr>
              <a:t>0</a:t>
            </a:r>
            <a:r>
              <a:rPr sz="2400" b="1" u="heavy" spc="-5" dirty="0">
                <a:latin typeface="Calibri"/>
                <a:cs typeface="Calibri"/>
              </a:rPr>
              <a:t>2</a:t>
            </a:r>
            <a:r>
              <a:rPr sz="2400" b="1" u="heavy" spc="-15" dirty="0"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4476" y="2585085"/>
            <a:ext cx="6123310" cy="26917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599943" y="929761"/>
            <a:ext cx="7538084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latin typeface="Calibri"/>
                <a:cs typeface="Calibri"/>
              </a:rPr>
              <a:t>“Metodo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gi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el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ra</a:t>
            </a:r>
            <a:r>
              <a:rPr sz="1600" b="1" spc="-5" dirty="0">
                <a:latin typeface="Calibri"/>
                <a:cs typeface="Calibri"/>
              </a:rPr>
              <a:t>ç</a:t>
            </a:r>
            <a:r>
              <a:rPr sz="1600" b="1" spc="-10" dirty="0">
                <a:latin typeface="Calibri"/>
                <a:cs typeface="Calibri"/>
              </a:rPr>
              <a:t>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5" dirty="0">
                <a:latin typeface="Calibri"/>
                <a:cs typeface="Calibri"/>
              </a:rPr>
              <a:t>DO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0" dirty="0">
                <a:latin typeface="Calibri"/>
                <a:cs typeface="Calibri"/>
              </a:rPr>
              <a:t>5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rç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(</a:t>
            </a:r>
            <a:r>
              <a:rPr sz="1600" b="1" spc="-10" dirty="0">
                <a:latin typeface="Calibri"/>
                <a:cs typeface="Calibri"/>
              </a:rPr>
              <a:t>LOA)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ara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xerc</a:t>
            </a:r>
            <a:r>
              <a:rPr sz="1600" b="1" dirty="0">
                <a:latin typeface="Calibri"/>
                <a:cs typeface="Calibri"/>
              </a:rPr>
              <a:t>í</a:t>
            </a:r>
            <a:r>
              <a:rPr sz="1600" b="1" spc="-10" dirty="0">
                <a:latin typeface="Calibri"/>
                <a:cs typeface="Calibri"/>
              </a:rPr>
              <a:t>cio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1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5</a:t>
            </a:r>
            <a:r>
              <a:rPr sz="1600" b="1" spc="-10" dirty="0">
                <a:latin typeface="Calibri"/>
                <a:cs typeface="Calibri"/>
              </a:rPr>
              <a:t>”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0" y="2166107"/>
            <a:ext cx="8917940" cy="3336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7100"/>
              </a:lnSpc>
            </a:pPr>
            <a:r>
              <a:rPr sz="1600" b="1" spc="-10" dirty="0">
                <a:latin typeface="Calibri"/>
                <a:cs typeface="Calibri"/>
              </a:rPr>
              <a:t>No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B</a:t>
            </a:r>
            <a:r>
              <a:rPr sz="1600" b="1" spc="-15" dirty="0">
                <a:latin typeface="Calibri"/>
                <a:cs typeface="Calibri"/>
              </a:rPr>
              <a:t>rasi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ati</a:t>
            </a:r>
            <a:r>
              <a:rPr sz="1600" b="1" spc="-15" dirty="0">
                <a:latin typeface="Calibri"/>
                <a:cs typeface="Calibri"/>
              </a:rPr>
              <a:t>vidad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ô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dirty="0">
                <a:latin typeface="Calibri"/>
                <a:cs typeface="Calibri"/>
              </a:rPr>
              <a:t>s</a:t>
            </a:r>
            <a:r>
              <a:rPr sz="1600" b="1" spc="-10" dirty="0">
                <a:latin typeface="Calibri"/>
                <a:cs typeface="Calibri"/>
              </a:rPr>
              <a:t>tava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retoma</a:t>
            </a:r>
            <a:r>
              <a:rPr sz="1600" b="1" dirty="0">
                <a:latin typeface="Calibri"/>
                <a:cs typeface="Calibri"/>
              </a:rPr>
              <a:t>n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iv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rso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seto</a:t>
            </a:r>
            <a:r>
              <a:rPr sz="1600" b="1" dirty="0">
                <a:latin typeface="Calibri"/>
                <a:cs typeface="Calibri"/>
              </a:rPr>
              <a:t>re</a:t>
            </a:r>
            <a:r>
              <a:rPr sz="1600" b="1" spc="-5" dirty="0">
                <a:latin typeface="Calibri"/>
                <a:cs typeface="Calibri"/>
              </a:rPr>
              <a:t>s,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rincipa</a:t>
            </a:r>
            <a:r>
              <a:rPr sz="1600" b="1" spc="0" dirty="0">
                <a:latin typeface="Calibri"/>
                <a:cs typeface="Calibri"/>
              </a:rPr>
              <a:t>l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te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de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r</a:t>
            </a:r>
            <a:r>
              <a:rPr sz="1600" b="1" spc="-20" dirty="0">
                <a:latin typeface="Calibri"/>
                <a:cs typeface="Calibri"/>
              </a:rPr>
              <a:t>r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exerc</a:t>
            </a:r>
            <a:r>
              <a:rPr sz="1600" b="1" dirty="0">
                <a:latin typeface="Calibri"/>
                <a:cs typeface="Calibri"/>
              </a:rPr>
              <a:t>í</a:t>
            </a:r>
            <a:r>
              <a:rPr sz="1600" b="1" spc="-10" dirty="0">
                <a:latin typeface="Calibri"/>
                <a:cs typeface="Calibri"/>
              </a:rPr>
              <a:t>cio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22,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ma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an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0</a:t>
            </a:r>
            <a:r>
              <a:rPr sz="1600" b="1" spc="-15" dirty="0">
                <a:latin typeface="Calibri"/>
                <a:cs typeface="Calibri"/>
              </a:rPr>
              <a:t>2</a:t>
            </a:r>
            <a:r>
              <a:rPr sz="1600" b="1" spc="-10" dirty="0">
                <a:latin typeface="Calibri"/>
                <a:cs typeface="Calibri"/>
              </a:rPr>
              <a:t>3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0" dirty="0">
                <a:latin typeface="Calibri"/>
                <a:cs typeface="Calibri"/>
              </a:rPr>
              <a:t>4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dirty="0">
                <a:latin typeface="Calibri"/>
                <a:cs typeface="Calibri"/>
              </a:rPr>
              <a:t>s</a:t>
            </a:r>
            <a:r>
              <a:rPr sz="1600" b="1" spc="-10" dirty="0">
                <a:latin typeface="Calibri"/>
                <a:cs typeface="Calibri"/>
              </a:rPr>
              <a:t>tamos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sofr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5" dirty="0">
                <a:latin typeface="Calibri"/>
                <a:cs typeface="Calibri"/>
              </a:rPr>
              <a:t>o,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ris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5" dirty="0">
                <a:latin typeface="Calibri"/>
                <a:cs typeface="Calibri"/>
              </a:rPr>
              <a:t>ial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prov</a:t>
            </a:r>
            <a:r>
              <a:rPr sz="1600" b="1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cada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pel</a:t>
            </a:r>
            <a:r>
              <a:rPr sz="1600" b="1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í</a:t>
            </a:r>
            <a:r>
              <a:rPr sz="1600" b="1" spc="-10" dirty="0">
                <a:latin typeface="Calibri"/>
                <a:cs typeface="Calibri"/>
              </a:rPr>
              <a:t>ses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qu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estã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0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stan</a:t>
            </a:r>
            <a:r>
              <a:rPr sz="1600" b="1" spc="-15" dirty="0">
                <a:latin typeface="Calibri"/>
                <a:cs typeface="Calibri"/>
              </a:rPr>
              <a:t>t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nfl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to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um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insta</a:t>
            </a:r>
            <a:r>
              <a:rPr sz="1600" b="1" spc="-20" dirty="0">
                <a:latin typeface="Calibri"/>
                <a:cs typeface="Calibri"/>
              </a:rPr>
              <a:t>b</a:t>
            </a:r>
            <a:r>
              <a:rPr sz="1600" b="1" spc="-5" dirty="0">
                <a:latin typeface="Calibri"/>
                <a:cs typeface="Calibri"/>
              </a:rPr>
              <a:t>i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id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0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stema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0" dirty="0">
                <a:latin typeface="Calibri"/>
                <a:cs typeface="Calibri"/>
              </a:rPr>
              <a:t>ô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inter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5" dirty="0">
                <a:latin typeface="Calibri"/>
                <a:cs typeface="Calibri"/>
              </a:rPr>
              <a:t>aís,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pre</a:t>
            </a:r>
            <a:r>
              <a:rPr sz="1600" b="1" dirty="0">
                <a:latin typeface="Calibri"/>
                <a:cs typeface="Calibri"/>
              </a:rPr>
              <a:t>j</a:t>
            </a:r>
            <a:r>
              <a:rPr sz="1600" b="1" spc="-15" dirty="0">
                <a:latin typeface="Calibri"/>
                <a:cs typeface="Calibri"/>
              </a:rPr>
              <a:t>ud</a:t>
            </a:r>
            <a:r>
              <a:rPr sz="1600" b="1" spc="-5" dirty="0">
                <a:latin typeface="Calibri"/>
                <a:cs typeface="Calibri"/>
              </a:rPr>
              <a:t>ican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14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resc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men</a:t>
            </a:r>
            <a:r>
              <a:rPr sz="1600" b="1" spc="-10" dirty="0">
                <a:latin typeface="Calibri"/>
                <a:cs typeface="Calibri"/>
              </a:rPr>
              <a:t>to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14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5" dirty="0">
                <a:latin typeface="Calibri"/>
                <a:cs typeface="Calibri"/>
              </a:rPr>
              <a:t>s</a:t>
            </a:r>
            <a:r>
              <a:rPr sz="1600" b="1" spc="-15" dirty="0">
                <a:latin typeface="Calibri"/>
                <a:cs typeface="Calibri"/>
              </a:rPr>
              <a:t>eq</a:t>
            </a:r>
            <a:r>
              <a:rPr sz="1600" b="1" spc="-20" dirty="0">
                <a:latin typeface="Calibri"/>
                <a:cs typeface="Calibri"/>
              </a:rPr>
              <a:t>u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Calibri"/>
                <a:cs typeface="Calibri"/>
              </a:rPr>
              <a:t>me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9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dirty="0">
                <a:latin typeface="Calibri"/>
                <a:cs typeface="Calibri"/>
              </a:rPr>
              <a:t>s</a:t>
            </a:r>
            <a:r>
              <a:rPr sz="1600" b="1" spc="-10" dirty="0">
                <a:latin typeface="Calibri"/>
                <a:cs typeface="Calibri"/>
              </a:rPr>
              <a:t>tá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14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prov</a:t>
            </a:r>
            <a:r>
              <a:rPr sz="1600" b="1" dirty="0">
                <a:latin typeface="Calibri"/>
                <a:cs typeface="Calibri"/>
              </a:rPr>
              <a:t>o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an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14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desa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el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ra</a:t>
            </a:r>
            <a:r>
              <a:rPr sz="1600" b="1" spc="-5" dirty="0">
                <a:latin typeface="Calibri"/>
                <a:cs typeface="Calibri"/>
              </a:rPr>
              <a:t>ç</a:t>
            </a:r>
            <a:r>
              <a:rPr sz="1600" b="1" spc="-10" dirty="0">
                <a:latin typeface="Calibri"/>
                <a:cs typeface="Calibri"/>
              </a:rPr>
              <a:t>ão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1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14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-5" dirty="0">
                <a:latin typeface="Calibri"/>
                <a:cs typeface="Calibri"/>
              </a:rPr>
              <a:t>a,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não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sa</a:t>
            </a:r>
            <a:r>
              <a:rPr sz="1600" b="1" spc="-5" dirty="0">
                <a:latin typeface="Calibri"/>
                <a:cs typeface="Calibri"/>
              </a:rPr>
              <a:t>b</a:t>
            </a:r>
            <a:r>
              <a:rPr sz="1600" b="1" spc="-20" dirty="0">
                <a:latin typeface="Calibri"/>
                <a:cs typeface="Calibri"/>
              </a:rPr>
              <a:t>em</a:t>
            </a:r>
            <a:r>
              <a:rPr sz="1600" b="1" spc="0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qu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serão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20" dirty="0">
                <a:latin typeface="Calibri"/>
                <a:cs typeface="Calibri"/>
              </a:rPr>
              <a:t>u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sequências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rman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tes.</a:t>
            </a:r>
            <a:endParaRPr sz="1600">
              <a:latin typeface="Calibri"/>
              <a:cs typeface="Calibri"/>
            </a:endParaRPr>
          </a:p>
          <a:p>
            <a:pPr marL="12700" marR="13335" algn="just">
              <a:lnSpc>
                <a:spcPct val="116900"/>
              </a:lnSpc>
              <a:spcBef>
                <a:spcPts val="1005"/>
              </a:spcBef>
            </a:pPr>
            <a:r>
              <a:rPr sz="1600" b="1" spc="-10" dirty="0">
                <a:latin typeface="Calibri"/>
                <a:cs typeface="Calibri"/>
              </a:rPr>
              <a:t>Mas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expe</a:t>
            </a:r>
            <a:r>
              <a:rPr sz="1600" b="1" spc="-20" dirty="0">
                <a:latin typeface="Calibri"/>
                <a:cs typeface="Calibri"/>
              </a:rPr>
              <a:t>r</a:t>
            </a:r>
            <a:r>
              <a:rPr sz="1600" b="1" spc="-5" dirty="0">
                <a:latin typeface="Calibri"/>
                <a:cs typeface="Calibri"/>
              </a:rPr>
              <a:t>i</a:t>
            </a:r>
            <a:r>
              <a:rPr sz="1600" b="1" dirty="0">
                <a:latin typeface="Calibri"/>
                <a:cs typeface="Calibri"/>
              </a:rPr>
              <a:t>ê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ci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assa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most</a:t>
            </a:r>
            <a:r>
              <a:rPr sz="1600" b="1" spc="-20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am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q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gra</a:t>
            </a:r>
            <a:r>
              <a:rPr sz="1600" b="1" spc="-5" dirty="0">
                <a:latin typeface="Calibri"/>
                <a:cs typeface="Calibri"/>
              </a:rPr>
              <a:t>nd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abalos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25" dirty="0">
                <a:latin typeface="Calibri"/>
                <a:cs typeface="Calibri"/>
              </a:rPr>
              <a:t>s</a:t>
            </a:r>
            <a:r>
              <a:rPr sz="1600" b="1" spc="-10" dirty="0">
                <a:latin typeface="Calibri"/>
                <a:cs typeface="Calibri"/>
              </a:rPr>
              <a:t>se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fat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te</a:t>
            </a:r>
            <a:r>
              <a:rPr sz="1600" b="1" spc="-20" dirty="0">
                <a:latin typeface="Calibri"/>
                <a:cs typeface="Calibri"/>
              </a:rPr>
              <a:t>n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pert</a:t>
            </a:r>
            <a:r>
              <a:rPr sz="1600" b="1" spc="-20" dirty="0">
                <a:latin typeface="Calibri"/>
                <a:cs typeface="Calibri"/>
              </a:rPr>
              <a:t>u</a:t>
            </a:r>
            <a:r>
              <a:rPr sz="1600" b="1" spc="-5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ar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sistemas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ol</a:t>
            </a:r>
            <a:r>
              <a:rPr sz="1600" b="1" dirty="0">
                <a:latin typeface="Calibri"/>
                <a:cs typeface="Calibri"/>
              </a:rPr>
              <a:t>í</a:t>
            </a:r>
            <a:r>
              <a:rPr sz="1600" b="1" spc="-10" dirty="0">
                <a:latin typeface="Calibri"/>
                <a:cs typeface="Calibri"/>
              </a:rPr>
              <a:t>ticos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ô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osso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spc="20" dirty="0">
                <a:latin typeface="Calibri"/>
                <a:cs typeface="Calibri"/>
              </a:rPr>
              <a:t>a</a:t>
            </a:r>
            <a:r>
              <a:rPr sz="1600" b="1" spc="-5" dirty="0">
                <a:latin typeface="Calibri"/>
                <a:cs typeface="Calibri"/>
              </a:rPr>
              <a:t>ís,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Est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</a:t>
            </a:r>
            <a:r>
              <a:rPr sz="1600" b="1" spc="-15" dirty="0">
                <a:latin typeface="Calibri"/>
                <a:cs typeface="Calibri"/>
              </a:rPr>
              <a:t>un</a:t>
            </a:r>
            <a:r>
              <a:rPr sz="1600" b="1" spc="-5" dirty="0">
                <a:latin typeface="Calibri"/>
                <a:cs typeface="Calibri"/>
              </a:rPr>
              <a:t>ic</a:t>
            </a:r>
            <a:r>
              <a:rPr sz="1600" b="1" spc="-10" dirty="0">
                <a:latin typeface="Calibri"/>
                <a:cs typeface="Calibri"/>
              </a:rPr>
              <a:t>ípi</a:t>
            </a:r>
            <a:r>
              <a:rPr sz="1600" b="1" spc="-5" dirty="0">
                <a:latin typeface="Calibri"/>
                <a:cs typeface="Calibri"/>
              </a:rPr>
              <a:t>o.</a:t>
            </a:r>
            <a:endParaRPr sz="1600">
              <a:latin typeface="Calibri"/>
              <a:cs typeface="Calibri"/>
            </a:endParaRPr>
          </a:p>
          <a:p>
            <a:pPr marL="12700" marR="7620" algn="just">
              <a:lnSpc>
                <a:spcPct val="117100"/>
              </a:lnSpc>
              <a:spcBef>
                <a:spcPts val="990"/>
              </a:spcBef>
            </a:pPr>
            <a:r>
              <a:rPr sz="1600" b="1" spc="-15" dirty="0">
                <a:latin typeface="Calibri"/>
                <a:cs typeface="Calibri"/>
              </a:rPr>
              <a:t>Dess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fo</a:t>
            </a:r>
            <a:r>
              <a:rPr sz="1600" b="1" spc="-15" dirty="0">
                <a:latin typeface="Calibri"/>
                <a:cs typeface="Calibri"/>
              </a:rPr>
              <a:t>rm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est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20" dirty="0">
                <a:latin typeface="Calibri"/>
                <a:cs typeface="Calibri"/>
              </a:rPr>
              <a:t>mo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proj</a:t>
            </a:r>
            <a:r>
              <a:rPr sz="1600" b="1" spc="-10" dirty="0">
                <a:latin typeface="Calibri"/>
                <a:cs typeface="Calibri"/>
              </a:rPr>
              <a:t>et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u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rç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men</a:t>
            </a:r>
            <a:r>
              <a:rPr sz="1600" b="1" spc="-10" dirty="0">
                <a:latin typeface="Calibri"/>
                <a:cs typeface="Calibri"/>
              </a:rPr>
              <a:t>to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so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idado,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ara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exerc</a:t>
            </a:r>
            <a:r>
              <a:rPr sz="1600" b="1" dirty="0">
                <a:latin typeface="Calibri"/>
                <a:cs typeface="Calibri"/>
              </a:rPr>
              <a:t>í</a:t>
            </a:r>
            <a:r>
              <a:rPr sz="1600" b="1" spc="-10" dirty="0">
                <a:latin typeface="Calibri"/>
                <a:cs typeface="Calibri"/>
              </a:rPr>
              <a:t>cio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0</a:t>
            </a:r>
            <a:r>
              <a:rPr sz="1600" b="1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5,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va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or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15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R$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32</a:t>
            </a:r>
            <a:r>
              <a:rPr sz="1600" b="1" spc="-5" dirty="0">
                <a:latin typeface="Calibri"/>
                <a:cs typeface="Calibri"/>
              </a:rPr>
              <a:t>.33</a:t>
            </a:r>
            <a:r>
              <a:rPr sz="1600" b="1" spc="-10" dirty="0">
                <a:latin typeface="Calibri"/>
                <a:cs typeface="Calibri"/>
              </a:rPr>
              <a:t>0</a:t>
            </a:r>
            <a:r>
              <a:rPr sz="1600" b="1" dirty="0">
                <a:latin typeface="Calibri"/>
                <a:cs typeface="Calibri"/>
              </a:rPr>
              <a:t>.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0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dirty="0">
                <a:latin typeface="Calibri"/>
                <a:cs typeface="Calibri"/>
              </a:rPr>
              <a:t>,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0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(Tr</a:t>
            </a:r>
            <a:r>
              <a:rPr sz="1600" b="1" spc="0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ta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ois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5" dirty="0">
                <a:latin typeface="Calibri"/>
                <a:cs typeface="Calibri"/>
              </a:rPr>
              <a:t>h</a:t>
            </a:r>
            <a:r>
              <a:rPr sz="1600" b="1" spc="-10" dirty="0">
                <a:latin typeface="Calibri"/>
                <a:cs typeface="Calibri"/>
              </a:rPr>
              <a:t>õ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trez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tos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</a:t>
            </a:r>
            <a:r>
              <a:rPr sz="1600" b="1" spc="-5" dirty="0">
                <a:latin typeface="Calibri"/>
                <a:cs typeface="Calibri"/>
              </a:rPr>
              <a:t>r</a:t>
            </a:r>
            <a:r>
              <a:rPr sz="1600" b="1" spc="-10" dirty="0">
                <a:latin typeface="Calibri"/>
                <a:cs typeface="Calibri"/>
              </a:rPr>
              <a:t>inta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rea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15" dirty="0">
                <a:latin typeface="Calibri"/>
                <a:cs typeface="Calibri"/>
              </a:rPr>
              <a:t>)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an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va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or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estimad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com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um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résc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8</a:t>
            </a:r>
            <a:r>
              <a:rPr sz="1600" b="1" dirty="0">
                <a:latin typeface="Calibri"/>
                <a:cs typeface="Calibri"/>
              </a:rPr>
              <a:t>,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%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em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rel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ção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rece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ta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arreca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ada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0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meir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st</a:t>
            </a:r>
            <a:r>
              <a:rPr sz="1600" b="1" spc="-20" dirty="0">
                <a:latin typeface="Calibri"/>
                <a:cs typeface="Calibri"/>
              </a:rPr>
              <a:t>r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0</a:t>
            </a:r>
            <a:r>
              <a:rPr sz="1600" b="1" spc="-15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4,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ex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5" dirty="0">
                <a:latin typeface="Calibri"/>
                <a:cs typeface="Calibri"/>
              </a:rPr>
              <a:t>l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rece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tas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capital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20" dirty="0">
                <a:latin typeface="Calibri"/>
                <a:cs typeface="Calibri"/>
              </a:rPr>
              <a:t>me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rlament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nvêni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0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895599" y="934714"/>
            <a:ext cx="6901815" cy="702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5765" marR="5080" indent="-393700">
              <a:lnSpc>
                <a:spcPct val="163300"/>
              </a:lnSpc>
            </a:pPr>
            <a:r>
              <a:rPr sz="1800" b="1" dirty="0">
                <a:latin typeface="Calibri"/>
                <a:cs typeface="Calibri"/>
              </a:rPr>
              <a:t>DAD</a:t>
            </a:r>
            <a:r>
              <a:rPr sz="1800" b="1" spc="-20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FINAN</a:t>
            </a:r>
            <a:r>
              <a:rPr sz="1800" b="1" spc="-25" dirty="0">
                <a:latin typeface="Calibri"/>
                <a:cs typeface="Calibri"/>
              </a:rPr>
              <a:t>C</a:t>
            </a:r>
            <a:r>
              <a:rPr sz="1800" b="1" spc="-10" dirty="0">
                <a:latin typeface="Calibri"/>
                <a:cs typeface="Calibri"/>
              </a:rPr>
              <a:t>EI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20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MUNI</a:t>
            </a:r>
            <a:r>
              <a:rPr sz="1800" b="1" spc="-20" dirty="0">
                <a:latin typeface="Calibri"/>
                <a:cs typeface="Calibri"/>
              </a:rPr>
              <a:t>C</a:t>
            </a:r>
            <a:r>
              <a:rPr sz="1800" b="1" spc="-10" dirty="0">
                <a:latin typeface="Calibri"/>
                <a:cs typeface="Calibri"/>
              </a:rPr>
              <a:t>ÍP</a:t>
            </a:r>
            <a:r>
              <a:rPr sz="1800" b="1" spc="0" dirty="0">
                <a:latin typeface="Calibri"/>
                <a:cs typeface="Calibri"/>
              </a:rPr>
              <a:t>I</a:t>
            </a:r>
            <a:r>
              <a:rPr sz="1800" b="1" dirty="0">
                <a:latin typeface="Calibri"/>
                <a:cs typeface="Calibri"/>
              </a:rPr>
              <a:t>O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D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MA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EMA,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EXE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5" dirty="0">
                <a:latin typeface="Calibri"/>
                <a:cs typeface="Calibri"/>
              </a:rPr>
              <a:t>CÍ</a:t>
            </a:r>
            <a:r>
              <a:rPr sz="1800" b="1" spc="-10" dirty="0">
                <a:latin typeface="Calibri"/>
                <a:cs typeface="Calibri"/>
              </a:rPr>
              <a:t>C</a:t>
            </a:r>
            <a:r>
              <a:rPr sz="1800" b="1" dirty="0">
                <a:latin typeface="Calibri"/>
                <a:cs typeface="Calibri"/>
              </a:rPr>
              <a:t>I</a:t>
            </a:r>
            <a:r>
              <a:rPr sz="1800" b="1" spc="-20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20</a:t>
            </a:r>
            <a:r>
              <a:rPr sz="1800" b="1" dirty="0">
                <a:latin typeface="Calibri"/>
                <a:cs typeface="Calibri"/>
              </a:rPr>
              <a:t>2</a:t>
            </a:r>
            <a:r>
              <a:rPr sz="1800" b="1" spc="-10" dirty="0">
                <a:latin typeface="Calibri"/>
                <a:cs typeface="Calibri"/>
              </a:rPr>
              <a:t>1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2023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(DESPESAS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Calibri"/>
                <a:cs typeface="Calibri"/>
              </a:rPr>
              <a:t>D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C</a:t>
            </a:r>
            <a:r>
              <a:rPr sz="1800" b="1" spc="-10" dirty="0">
                <a:latin typeface="Calibri"/>
                <a:cs typeface="Calibri"/>
              </a:rPr>
              <a:t>APITAL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EA</a:t>
            </a:r>
            <a:r>
              <a:rPr sz="1800" b="1" spc="-20" dirty="0">
                <a:latin typeface="Calibri"/>
                <a:cs typeface="Calibri"/>
              </a:rPr>
              <a:t>L</a:t>
            </a:r>
            <a:r>
              <a:rPr sz="1800" b="1" spc="-10" dirty="0">
                <a:latin typeface="Calibri"/>
                <a:cs typeface="Calibri"/>
              </a:rPr>
              <a:t>IZ</a:t>
            </a:r>
            <a:r>
              <a:rPr sz="1800" b="1" spc="-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D</a:t>
            </a:r>
            <a:r>
              <a:rPr sz="1800" b="1" spc="-10" dirty="0">
                <a:latin typeface="Calibri"/>
                <a:cs typeface="Calibri"/>
              </a:rPr>
              <a:t>AS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M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C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SOS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</a:t>
            </a:r>
            <a:r>
              <a:rPr sz="1800" b="1" spc="-10" dirty="0">
                <a:latin typeface="Calibri"/>
                <a:cs typeface="Calibri"/>
              </a:rPr>
              <a:t>R</a:t>
            </a:r>
            <a:r>
              <a:rPr sz="1800" b="1" spc="-5" dirty="0">
                <a:latin typeface="Calibri"/>
                <a:cs typeface="Calibri"/>
              </a:rPr>
              <a:t>Ó</a:t>
            </a:r>
            <a:r>
              <a:rPr sz="1800" b="1" spc="5" dirty="0">
                <a:latin typeface="Calibri"/>
                <a:cs typeface="Calibri"/>
              </a:rPr>
              <a:t>P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IOS)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4" y="5237605"/>
            <a:ext cx="8915400" cy="80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7200"/>
              </a:lnSpc>
            </a:pPr>
            <a:r>
              <a:rPr sz="1600" b="1" spc="-15" dirty="0">
                <a:latin typeface="Calibri"/>
                <a:cs typeface="Calibri"/>
              </a:rPr>
              <a:t>O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va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or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Orç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ara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investim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tos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ou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em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R$</a:t>
            </a:r>
            <a:r>
              <a:rPr sz="1600" b="1" spc="19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1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15" dirty="0">
                <a:latin typeface="Calibri"/>
                <a:cs typeface="Calibri"/>
              </a:rPr>
              <a:t>5</a:t>
            </a:r>
            <a:r>
              <a:rPr sz="1600" b="1" spc="-5" dirty="0">
                <a:latin typeface="Calibri"/>
                <a:cs typeface="Calibri"/>
              </a:rPr>
              <a:t>5</a:t>
            </a:r>
            <a:r>
              <a:rPr sz="1600" b="1" spc="-15" dirty="0">
                <a:latin typeface="Calibri"/>
                <a:cs typeface="Calibri"/>
              </a:rPr>
              <a:t>7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0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dirty="0">
                <a:latin typeface="Calibri"/>
                <a:cs typeface="Calibri"/>
              </a:rPr>
              <a:t>,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0</a:t>
            </a:r>
            <a:r>
              <a:rPr sz="1600" b="1" spc="19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(Um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5" dirty="0">
                <a:latin typeface="Calibri"/>
                <a:cs typeface="Calibri"/>
              </a:rPr>
              <a:t>l</a:t>
            </a:r>
            <a:r>
              <a:rPr sz="1600" b="1" spc="-15" dirty="0">
                <a:latin typeface="Calibri"/>
                <a:cs typeface="Calibri"/>
              </a:rPr>
              <a:t>h</a:t>
            </a:r>
            <a:r>
              <a:rPr sz="1600" b="1" spc="-10" dirty="0">
                <a:latin typeface="Calibri"/>
                <a:cs typeface="Calibri"/>
              </a:rPr>
              <a:t>ão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qu</a:t>
            </a:r>
            <a:r>
              <a:rPr sz="1600" b="1" spc="-5" dirty="0">
                <a:latin typeface="Calibri"/>
                <a:cs typeface="Calibri"/>
              </a:rPr>
              <a:t>in</a:t>
            </a:r>
            <a:r>
              <a:rPr sz="1600" b="1" spc="-15" dirty="0">
                <a:latin typeface="Calibri"/>
                <a:cs typeface="Calibri"/>
              </a:rPr>
              <a:t>hent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cin</a:t>
            </a:r>
            <a:r>
              <a:rPr sz="1600" b="1" spc="-20" dirty="0">
                <a:latin typeface="Calibri"/>
                <a:cs typeface="Calibri"/>
              </a:rPr>
              <a:t>q</a:t>
            </a:r>
            <a:r>
              <a:rPr sz="1600" b="1" spc="-15" dirty="0">
                <a:latin typeface="Calibri"/>
                <a:cs typeface="Calibri"/>
              </a:rPr>
              <a:t>ue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ta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sete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7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rea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dirty="0">
                <a:latin typeface="Calibri"/>
                <a:cs typeface="Calibri"/>
              </a:rPr>
              <a:t>)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q</a:t>
            </a:r>
            <a:r>
              <a:rPr sz="1600" b="1" spc="-5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res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tam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4,8</a:t>
            </a:r>
            <a:r>
              <a:rPr sz="1600" b="1" spc="-15" dirty="0">
                <a:latin typeface="Calibri"/>
                <a:cs typeface="Calibri"/>
              </a:rPr>
              <a:t>2%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eit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Calibri"/>
                <a:cs typeface="Calibri"/>
              </a:rPr>
              <a:t>s</a:t>
            </a:r>
            <a:r>
              <a:rPr sz="1600" b="1" spc="-10" dirty="0">
                <a:latin typeface="Calibri"/>
                <a:cs typeface="Calibri"/>
              </a:rPr>
              <a:t>timada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r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ex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rc</a:t>
            </a:r>
            <a:r>
              <a:rPr sz="1600" b="1" dirty="0">
                <a:latin typeface="Calibri"/>
                <a:cs typeface="Calibri"/>
              </a:rPr>
              <a:t>í</a:t>
            </a:r>
            <a:r>
              <a:rPr sz="1600" b="1" spc="-10" dirty="0">
                <a:latin typeface="Calibri"/>
                <a:cs typeface="Calibri"/>
              </a:rPr>
              <a:t>cio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20</a:t>
            </a:r>
            <a:r>
              <a:rPr sz="1600" b="1" spc="0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5,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0" dirty="0">
                <a:latin typeface="Calibri"/>
                <a:cs typeface="Calibri"/>
              </a:rPr>
              <a:t>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5" dirty="0">
                <a:latin typeface="Calibri"/>
                <a:cs typeface="Calibri"/>
              </a:rPr>
              <a:t>istrib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ídos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roj</a:t>
            </a:r>
            <a:r>
              <a:rPr sz="1600" b="1" spc="-10" dirty="0">
                <a:latin typeface="Calibri"/>
                <a:cs typeface="Calibri"/>
              </a:rPr>
              <a:t>etos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rel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ci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ados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x</a:t>
            </a:r>
            <a:r>
              <a:rPr sz="1600" b="1" spc="-10" dirty="0">
                <a:latin typeface="Calibri"/>
                <a:cs typeface="Calibri"/>
              </a:rPr>
              <a:t>o;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8420" y="1796405"/>
          <a:ext cx="8982208" cy="1461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9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2900">
                <a:tc>
                  <a:txBody>
                    <a:bodyPr/>
                    <a:lstStyle/>
                    <a:p>
                      <a:pPr marL="10826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ANE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BALAN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Ç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202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202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202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+)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TAL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ESA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REALIZ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DAS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NVE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IMENTOS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.50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.80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.36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TA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VEST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OS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(REC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RSOS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ULADO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.07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.28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.31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ESA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RT.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(REC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ORDI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ÁR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.51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.93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.17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(=)</a:t>
                      </a:r>
                      <a:r>
                        <a:rPr sz="11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REC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SO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Ó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959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985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1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AR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ADADO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135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PE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TU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7395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0,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803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6,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913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9,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28420" y="3587744"/>
          <a:ext cx="8982210" cy="3840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PERC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UAL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MÉD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INVES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ENTOS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OM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EC.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Ó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IOS,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RE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Ç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ÃO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ECA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ÉDIA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INVE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TOS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ECU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SOS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PRÓPR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IOS,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EXERCÍ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IOS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b="1" spc="2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21/2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5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28420" y="4302500"/>
          <a:ext cx="8982210" cy="576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POD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ECUT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5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POD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ATI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929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EVISÃO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NVEST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ENTOS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EXERC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Í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IO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5,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OM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EC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SOS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PRÓPR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IOS.....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...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....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...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$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5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659253" y="1341242"/>
            <a:ext cx="33731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IN</a:t>
            </a:r>
            <a:r>
              <a:rPr sz="1600" b="1" spc="-5" dirty="0">
                <a:latin typeface="Calibri"/>
                <a:cs typeface="Calibri"/>
              </a:rPr>
              <a:t>V</a:t>
            </a:r>
            <a:r>
              <a:rPr sz="1600" b="1" spc="-10" dirty="0">
                <a:latin typeface="Calibri"/>
                <a:cs typeface="Calibri"/>
              </a:rPr>
              <a:t>ESTI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10" dirty="0">
                <a:latin typeface="Calibri"/>
                <a:cs typeface="Calibri"/>
              </a:rPr>
              <a:t>EN</a:t>
            </a:r>
            <a:r>
              <a:rPr sz="1600" b="1" spc="-15" dirty="0">
                <a:latin typeface="Calibri"/>
                <a:cs typeface="Calibri"/>
              </a:rPr>
              <a:t>T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RE</a:t>
            </a:r>
            <a:r>
              <a:rPr sz="1600" b="1" spc="-5" dirty="0">
                <a:latin typeface="Calibri"/>
                <a:cs typeface="Calibri"/>
              </a:rPr>
              <a:t>V</a:t>
            </a:r>
            <a:r>
              <a:rPr sz="1600" b="1" spc="-15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STOS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ARA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5" dirty="0">
                <a:latin typeface="Calibri"/>
                <a:cs typeface="Calibri"/>
              </a:rPr>
              <a:t>2</a:t>
            </a:r>
            <a:r>
              <a:rPr sz="1600" b="1" spc="-10" dirty="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8420" y="2136653"/>
          <a:ext cx="8982211" cy="4501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2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50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Nº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DESCR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ÇÃ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ROJET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OS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EÍC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UL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Ú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IAÇÃO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FÍS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AÚDE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EÍC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UL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ADM.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IAÇÃO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FÍS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INO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FUNDAME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74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IAÇÃO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FÍS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NFANTIL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CREC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IAÇÃO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FÍS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NFANTIL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PRÉ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-E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CO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EÍC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UL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EDUCAÇÃO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IAÇÃO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FÍS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PORTIV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CU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TURAL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PAV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NTAÇ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Ã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TRAD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AS,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RUAS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51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OB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RAES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RUT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RB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40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SAN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AME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NT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ÁS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GERAL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ÁQ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INAS</a:t>
                      </a: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VEÍCU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NFRA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IAÇÃO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TEM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TRIBUI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Ç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ÃO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ÁGUAS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OB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RAES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RUT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1009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IÇÃO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ÁQ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INA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VEÍCU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Q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RICO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PRO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OÇÃ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Ú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STR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CO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É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275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OB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RAS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RAES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RUT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OCIAL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APO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AO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MA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HA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ACIONAL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40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1019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INFRAES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RUT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RA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EGI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SL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ATIVA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9055" y="2711836"/>
            <a:ext cx="8988425" cy="0"/>
          </a:xfrm>
          <a:custGeom>
            <a:avLst/>
            <a:gdLst/>
            <a:ahLst/>
            <a:cxnLst/>
            <a:rect l="l" t="t" r="r" b="b"/>
            <a:pathLst>
              <a:path w="8988425">
                <a:moveTo>
                  <a:pt x="0" y="0"/>
                </a:moveTo>
                <a:lnTo>
                  <a:pt x="898830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2103" y="2714884"/>
            <a:ext cx="0" cy="3728720"/>
          </a:xfrm>
          <a:custGeom>
            <a:avLst/>
            <a:gdLst/>
            <a:ahLst/>
            <a:cxnLst/>
            <a:rect l="l" t="t" r="r" b="b"/>
            <a:pathLst>
              <a:path h="3728720">
                <a:moveTo>
                  <a:pt x="0" y="0"/>
                </a:moveTo>
                <a:lnTo>
                  <a:pt x="0" y="372858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814315" y="2714884"/>
            <a:ext cx="0" cy="3728720"/>
          </a:xfrm>
          <a:custGeom>
            <a:avLst/>
            <a:gdLst/>
            <a:ahLst/>
            <a:cxnLst/>
            <a:rect l="l" t="t" r="r" b="b"/>
            <a:pathLst>
              <a:path h="3728720">
                <a:moveTo>
                  <a:pt x="0" y="0"/>
                </a:moveTo>
                <a:lnTo>
                  <a:pt x="0" y="372858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7984" y="929761"/>
            <a:ext cx="8919210" cy="552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TIVID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DE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PARA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02</a:t>
            </a:r>
            <a:r>
              <a:rPr sz="1600" b="1" spc="-10" dirty="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 marL="12700" marR="5080" algn="just">
              <a:lnSpc>
                <a:spcPct val="117300"/>
              </a:lnSpc>
              <a:spcBef>
                <a:spcPts val="985"/>
              </a:spcBef>
            </a:pP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va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or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Orç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3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ara</a:t>
            </a:r>
            <a:r>
              <a:rPr sz="1600" b="1" spc="2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ma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ter</a:t>
            </a:r>
            <a:r>
              <a:rPr sz="1600" b="1" spc="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todas</a:t>
            </a:r>
            <a:r>
              <a:rPr sz="1600" b="1" spc="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ati</a:t>
            </a:r>
            <a:r>
              <a:rPr sz="1600" b="1" spc="-15" dirty="0">
                <a:latin typeface="Calibri"/>
                <a:cs typeface="Calibri"/>
              </a:rPr>
              <a:t>vidade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Muni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ípio</a:t>
            </a:r>
            <a:r>
              <a:rPr sz="1600" b="1" spc="6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ou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5" dirty="0">
                <a:latin typeface="Calibri"/>
                <a:cs typeface="Calibri"/>
              </a:rPr>
              <a:t>r</a:t>
            </a:r>
            <a:r>
              <a:rPr sz="1600" b="1" spc="-10" dirty="0">
                <a:latin typeface="Calibri"/>
                <a:cs typeface="Calibri"/>
              </a:rPr>
              <a:t>çado</a:t>
            </a:r>
            <a:r>
              <a:rPr sz="1600" b="1" spc="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va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or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0" dirty="0">
                <a:latin typeface="Calibri"/>
                <a:cs typeface="Calibri"/>
              </a:rPr>
              <a:t>$</a:t>
            </a:r>
            <a:r>
              <a:rPr sz="1600" b="1" spc="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30</a:t>
            </a:r>
            <a:r>
              <a:rPr sz="1600" b="1" spc="-5" dirty="0">
                <a:latin typeface="Calibri"/>
                <a:cs typeface="Calibri"/>
              </a:rPr>
              <a:t>.77</a:t>
            </a:r>
            <a:r>
              <a:rPr sz="1600" b="1" spc="-15" dirty="0">
                <a:latin typeface="Calibri"/>
                <a:cs typeface="Calibri"/>
              </a:rPr>
              <a:t>3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0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,0</a:t>
            </a:r>
            <a:r>
              <a:rPr sz="1600" b="1" spc="-10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(Trint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19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5" dirty="0">
                <a:latin typeface="Calibri"/>
                <a:cs typeface="Calibri"/>
              </a:rPr>
              <a:t>h</a:t>
            </a:r>
            <a:r>
              <a:rPr sz="1600" b="1" spc="-10" dirty="0">
                <a:latin typeface="Calibri"/>
                <a:cs typeface="Calibri"/>
              </a:rPr>
              <a:t>õ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setece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tos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set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ta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rê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20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mi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5" dirty="0">
                <a:latin typeface="Calibri"/>
                <a:cs typeface="Calibri"/>
              </a:rPr>
              <a:t>is</a:t>
            </a:r>
            <a:r>
              <a:rPr sz="1600" b="1" spc="-15" dirty="0">
                <a:latin typeface="Calibri"/>
                <a:cs typeface="Calibri"/>
              </a:rPr>
              <a:t>)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qu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res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am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9</a:t>
            </a:r>
            <a:r>
              <a:rPr sz="1600" b="1" spc="-15" dirty="0">
                <a:latin typeface="Calibri"/>
                <a:cs typeface="Calibri"/>
              </a:rPr>
              <a:t>5</a:t>
            </a:r>
            <a:r>
              <a:rPr sz="1600" b="1" dirty="0">
                <a:latin typeface="Calibri"/>
                <a:cs typeface="Calibri"/>
              </a:rPr>
              <a:t>,</a:t>
            </a:r>
            <a:r>
              <a:rPr sz="1600" b="1" spc="-15" dirty="0">
                <a:latin typeface="Calibri"/>
                <a:cs typeface="Calibri"/>
              </a:rPr>
              <a:t>18%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17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r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eit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estimada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ara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20</a:t>
            </a:r>
            <a:r>
              <a:rPr sz="1600" b="1" spc="-10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5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estã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istr</a:t>
            </a:r>
            <a:r>
              <a:rPr sz="1600" b="1" spc="0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bu</a:t>
            </a:r>
            <a:r>
              <a:rPr sz="1600" b="1" spc="-10" dirty="0">
                <a:latin typeface="Calibri"/>
                <a:cs typeface="Calibri"/>
              </a:rPr>
              <a:t>ídos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tivi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ades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85" dirty="0">
                <a:latin typeface="Times New Roman"/>
                <a:cs typeface="Times New Roman"/>
              </a:rPr>
              <a:t> 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prov</a:t>
            </a:r>
            <a:r>
              <a:rPr sz="1600" b="1" spc="-5" dirty="0">
                <a:latin typeface="Calibri"/>
                <a:cs typeface="Calibri"/>
              </a:rPr>
              <a:t>ad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no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/2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5</a:t>
            </a:r>
            <a:r>
              <a:rPr sz="1600" b="1" spc="-5" dirty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R="43180" algn="ctr">
              <a:lnSpc>
                <a:spcPct val="100000"/>
              </a:lnSpc>
              <a:spcBef>
                <a:spcPts val="925"/>
              </a:spcBef>
            </a:pP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VISÃO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SPESAS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RA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EXER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Í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IO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20" dirty="0">
                <a:latin typeface="Calibri"/>
                <a:cs typeface="Calibri"/>
              </a:rPr>
              <a:t>2</a:t>
            </a:r>
            <a:r>
              <a:rPr sz="1600" b="1" spc="-10" dirty="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63500" algn="just">
              <a:lnSpc>
                <a:spcPct val="101299"/>
              </a:lnSpc>
            </a:pPr>
            <a:r>
              <a:rPr sz="1600" b="1" spc="-10" dirty="0">
                <a:latin typeface="Calibri"/>
                <a:cs typeface="Calibri"/>
              </a:rPr>
              <a:t>-Na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previs</a:t>
            </a:r>
            <a:r>
              <a:rPr sz="1600" b="1" spc="-5" dirty="0">
                <a:latin typeface="Calibri"/>
                <a:cs typeface="Calibri"/>
              </a:rPr>
              <a:t>ã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</a:t>
            </a:r>
            <a:r>
              <a:rPr sz="1600" b="1" spc="-15" dirty="0">
                <a:latin typeface="Calibri"/>
                <a:cs typeface="Calibri"/>
              </a:rPr>
              <a:t>espes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foi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se</a:t>
            </a:r>
            <a:r>
              <a:rPr sz="1600" b="1" spc="-5" dirty="0">
                <a:latin typeface="Calibri"/>
                <a:cs typeface="Calibri"/>
              </a:rPr>
              <a:t>r</a:t>
            </a:r>
            <a:r>
              <a:rPr sz="1600" b="1" dirty="0">
                <a:latin typeface="Calibri"/>
                <a:cs typeface="Calibri"/>
              </a:rPr>
              <a:t>v</a:t>
            </a:r>
            <a:r>
              <a:rPr sz="1600" b="1" spc="-10" dirty="0">
                <a:latin typeface="Calibri"/>
                <a:cs typeface="Calibri"/>
              </a:rPr>
              <a:t>ado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aplica</a:t>
            </a:r>
            <a:r>
              <a:rPr sz="1600" b="1" spc="-5" dirty="0">
                <a:latin typeface="Calibri"/>
                <a:cs typeface="Calibri"/>
              </a:rPr>
              <a:t>ç</a:t>
            </a:r>
            <a:r>
              <a:rPr sz="1600" b="1" spc="-10" dirty="0">
                <a:latin typeface="Calibri"/>
                <a:cs typeface="Calibri"/>
              </a:rPr>
              <a:t>ão</a:t>
            </a:r>
            <a:r>
              <a:rPr sz="1600" b="1" spc="7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mínim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10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em</a:t>
            </a:r>
            <a:r>
              <a:rPr sz="1600" b="1" spc="10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pess</a:t>
            </a:r>
            <a:r>
              <a:rPr sz="1600" b="1" spc="0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com</a:t>
            </a:r>
            <a:r>
              <a:rPr sz="1600" b="1" spc="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recurs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20" dirty="0">
                <a:latin typeface="Calibri"/>
                <a:cs typeface="Calibri"/>
              </a:rPr>
              <a:t>u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5" dirty="0">
                <a:latin typeface="Calibri"/>
                <a:cs typeface="Calibri"/>
              </a:rPr>
              <a:t>d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b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</a:t>
            </a:r>
            <a:r>
              <a:rPr sz="1600" b="1" spc="-5" dirty="0">
                <a:latin typeface="Calibri"/>
                <a:cs typeface="Calibri"/>
              </a:rPr>
              <a:t>7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%</a:t>
            </a:r>
            <a:r>
              <a:rPr sz="1600" b="1" spc="-15" dirty="0">
                <a:latin typeface="Calibri"/>
                <a:cs typeface="Calibri"/>
              </a:rPr>
              <a:t>)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Ed</a:t>
            </a:r>
            <a:r>
              <a:rPr sz="1600" b="1" spc="-20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ca</a:t>
            </a:r>
            <a:r>
              <a:rPr sz="1600" b="1" spc="-5" dirty="0">
                <a:latin typeface="Calibri"/>
                <a:cs typeface="Calibri"/>
              </a:rPr>
              <a:t>ç</a:t>
            </a:r>
            <a:r>
              <a:rPr sz="1600" b="1" spc="-10" dirty="0">
                <a:latin typeface="Calibri"/>
                <a:cs typeface="Calibri"/>
              </a:rPr>
              <a:t>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</a:t>
            </a:r>
            <a:r>
              <a:rPr sz="1600" b="1" spc="-5" dirty="0">
                <a:latin typeface="Calibri"/>
                <a:cs typeface="Calibri"/>
              </a:rPr>
              <a:t>2</a:t>
            </a:r>
            <a:r>
              <a:rPr sz="1600" b="1" spc="-15" dirty="0">
                <a:latin typeface="Calibri"/>
                <a:cs typeface="Calibri"/>
              </a:rPr>
              <a:t>5</a:t>
            </a:r>
            <a:r>
              <a:rPr sz="1600" b="1" spc="-5" dirty="0">
                <a:latin typeface="Calibri"/>
                <a:cs typeface="Calibri"/>
              </a:rPr>
              <a:t>%</a:t>
            </a:r>
            <a:r>
              <a:rPr sz="1600" b="1" spc="-15" dirty="0">
                <a:latin typeface="Calibri"/>
                <a:cs typeface="Calibri"/>
              </a:rPr>
              <a:t>)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saú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</a:t>
            </a:r>
            <a:r>
              <a:rPr sz="1600" b="1" spc="-5" dirty="0">
                <a:latin typeface="Calibri"/>
                <a:cs typeface="Calibri"/>
              </a:rPr>
              <a:t>1</a:t>
            </a:r>
            <a:r>
              <a:rPr sz="1600" b="1" spc="-15" dirty="0">
                <a:latin typeface="Calibri"/>
                <a:cs typeface="Calibri"/>
              </a:rPr>
              <a:t>5</a:t>
            </a:r>
            <a:r>
              <a:rPr sz="1600" b="1" spc="-5" dirty="0">
                <a:latin typeface="Calibri"/>
                <a:cs typeface="Calibri"/>
              </a:rPr>
              <a:t>%</a:t>
            </a:r>
            <a:r>
              <a:rPr sz="1600" b="1" spc="-15" dirty="0">
                <a:latin typeface="Calibri"/>
                <a:cs typeface="Calibri"/>
              </a:rPr>
              <a:t>)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am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ado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ess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rce</a:t>
            </a:r>
            <a:r>
              <a:rPr sz="1600" b="1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</a:t>
            </a:r>
            <a:r>
              <a:rPr sz="1600" b="1" spc="-20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nf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rm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com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metim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tos;</a:t>
            </a:r>
            <a:endParaRPr sz="1600">
              <a:latin typeface="Calibri"/>
              <a:cs typeface="Calibri"/>
            </a:endParaRPr>
          </a:p>
          <a:p>
            <a:pPr marL="12700" marR="1615440">
              <a:lnSpc>
                <a:spcPct val="203100"/>
              </a:lnSpc>
              <a:spcBef>
                <a:spcPts val="10"/>
              </a:spcBef>
            </a:pPr>
            <a:r>
              <a:rPr sz="1600" b="1" spc="-10" dirty="0">
                <a:latin typeface="Calibri"/>
                <a:cs typeface="Calibri"/>
              </a:rPr>
              <a:t>-As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5" dirty="0">
                <a:latin typeface="Calibri"/>
                <a:cs typeface="Calibri"/>
              </a:rPr>
              <a:t>es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esa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ess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fi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aram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tro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mit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le</a:t>
            </a:r>
            <a:r>
              <a:rPr sz="1600" b="1" spc="-15" dirty="0">
                <a:latin typeface="Calibri"/>
                <a:cs typeface="Calibri"/>
              </a:rPr>
              <a:t>g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lei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101</a:t>
            </a:r>
            <a:r>
              <a:rPr sz="1600" b="1" spc="-5" dirty="0">
                <a:latin typeface="Calibri"/>
                <a:cs typeface="Calibri"/>
              </a:rPr>
              <a:t>/</a:t>
            </a:r>
            <a:r>
              <a:rPr sz="1600" b="1" spc="-15" dirty="0">
                <a:latin typeface="Calibri"/>
                <a:cs typeface="Calibri"/>
              </a:rPr>
              <a:t>2</a:t>
            </a:r>
            <a:r>
              <a:rPr sz="1600" b="1" spc="-5" dirty="0">
                <a:latin typeface="Calibri"/>
                <a:cs typeface="Calibri"/>
              </a:rPr>
              <a:t>00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abai</a:t>
            </a:r>
            <a:r>
              <a:rPr sz="1600" b="1" spc="-15" dirty="0">
                <a:latin typeface="Calibri"/>
                <a:cs typeface="Calibri"/>
              </a:rPr>
              <a:t>x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5</a:t>
            </a:r>
            <a:r>
              <a:rPr sz="1600" b="1" spc="-15" dirty="0">
                <a:latin typeface="Calibri"/>
                <a:cs typeface="Calibri"/>
              </a:rPr>
              <a:t>4</a:t>
            </a:r>
            <a:r>
              <a:rPr sz="1600" b="1" spc="-10" dirty="0">
                <a:latin typeface="Calibri"/>
                <a:cs typeface="Calibri"/>
              </a:rPr>
              <a:t>%.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u="heavy" spc="-15" dirty="0">
                <a:latin typeface="Calibri"/>
                <a:cs typeface="Calibri"/>
              </a:rPr>
              <a:t>NA</a:t>
            </a:r>
            <a:r>
              <a:rPr sz="1600" b="1" u="heavy" dirty="0">
                <a:latin typeface="Calibri"/>
                <a:cs typeface="Calibri"/>
              </a:rPr>
              <a:t> </a:t>
            </a:r>
            <a:r>
              <a:rPr sz="1600" b="1" u="heavy" spc="-10" dirty="0">
                <a:latin typeface="Calibri"/>
                <a:cs typeface="Calibri"/>
              </a:rPr>
              <a:t>ELA</a:t>
            </a:r>
            <a:r>
              <a:rPr sz="1600" b="1" u="heavy" spc="-5" dirty="0">
                <a:latin typeface="Calibri"/>
                <a:cs typeface="Calibri"/>
              </a:rPr>
              <a:t>B</a:t>
            </a:r>
            <a:r>
              <a:rPr sz="1600" b="1" u="heavy" spc="-15" dirty="0">
                <a:latin typeface="Calibri"/>
                <a:cs typeface="Calibri"/>
              </a:rPr>
              <a:t>OR</a:t>
            </a:r>
            <a:r>
              <a:rPr sz="1600" b="1" u="heavy" spc="-5" dirty="0">
                <a:latin typeface="Calibri"/>
                <a:cs typeface="Calibri"/>
              </a:rPr>
              <a:t>A</a:t>
            </a:r>
            <a:r>
              <a:rPr sz="1600" b="1" u="heavy" spc="-15" dirty="0">
                <a:latin typeface="Calibri"/>
                <a:cs typeface="Calibri"/>
              </a:rPr>
              <a:t>ÇÃO</a:t>
            </a:r>
            <a:r>
              <a:rPr sz="1600" b="1" u="heavy" spc="0" dirty="0">
                <a:latin typeface="Calibri"/>
                <a:cs typeface="Calibri"/>
              </a:rPr>
              <a:t> </a:t>
            </a:r>
            <a:r>
              <a:rPr sz="1600" b="1" u="heavy" spc="-5" dirty="0">
                <a:latin typeface="Calibri"/>
                <a:cs typeface="Calibri"/>
              </a:rPr>
              <a:t>D</a:t>
            </a:r>
            <a:r>
              <a:rPr sz="1600" b="1" u="heavy" spc="-10" dirty="0">
                <a:latin typeface="Calibri"/>
                <a:cs typeface="Calibri"/>
              </a:rPr>
              <a:t>A LDO E </a:t>
            </a:r>
            <a:r>
              <a:rPr sz="1600" b="1" u="heavy" spc="-5" dirty="0">
                <a:latin typeface="Calibri"/>
                <a:cs typeface="Calibri"/>
              </a:rPr>
              <a:t>L</a:t>
            </a:r>
            <a:r>
              <a:rPr sz="1600" b="1" u="heavy" spc="-20" dirty="0">
                <a:latin typeface="Calibri"/>
                <a:cs typeface="Calibri"/>
              </a:rPr>
              <a:t>O</a:t>
            </a:r>
            <a:r>
              <a:rPr sz="1600" b="1" u="heavy" dirty="0">
                <a:latin typeface="Calibri"/>
                <a:cs typeface="Calibri"/>
              </a:rPr>
              <a:t>A</a:t>
            </a:r>
            <a:r>
              <a:rPr sz="1600" b="1" u="heavy" spc="-5" dirty="0"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61594" algn="just">
              <a:lnSpc>
                <a:spcPct val="101899"/>
              </a:lnSpc>
            </a:pPr>
            <a:r>
              <a:rPr sz="1600" b="1" spc="-10" dirty="0">
                <a:latin typeface="Calibri"/>
                <a:cs typeface="Calibri"/>
              </a:rPr>
              <a:t>-Em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tiv</a:t>
            </a:r>
            <a:r>
              <a:rPr sz="1600" b="1" spc="5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d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rã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is</a:t>
            </a:r>
            <a:r>
              <a:rPr sz="1600" b="1" dirty="0">
                <a:latin typeface="Calibri"/>
                <a:cs typeface="Calibri"/>
              </a:rPr>
              <a:t>t</a:t>
            </a:r>
            <a:r>
              <a:rPr sz="1600" b="1" spc="-10" dirty="0">
                <a:latin typeface="Calibri"/>
                <a:cs typeface="Calibri"/>
              </a:rPr>
              <a:t>ri</a:t>
            </a:r>
            <a:r>
              <a:rPr sz="1600" b="1" spc="-5" dirty="0">
                <a:latin typeface="Calibri"/>
                <a:cs typeface="Calibri"/>
              </a:rPr>
              <a:t>b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5" dirty="0">
                <a:latin typeface="Calibri"/>
                <a:cs typeface="Calibri"/>
              </a:rPr>
              <a:t>íd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v</a:t>
            </a:r>
            <a:r>
              <a:rPr sz="1600" b="1" spc="-5" dirty="0">
                <a:latin typeface="Calibri"/>
                <a:cs typeface="Calibri"/>
              </a:rPr>
              <a:t>alo</a:t>
            </a:r>
            <a:r>
              <a:rPr sz="1600" b="1" spc="-15" dirty="0">
                <a:latin typeface="Calibri"/>
                <a:cs typeface="Calibri"/>
              </a:rPr>
              <a:t>res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f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rm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at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5" dirty="0">
                <a:latin typeface="Calibri"/>
                <a:cs typeface="Calibri"/>
              </a:rPr>
              <a:t>d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n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ess</a:t>
            </a:r>
            <a:r>
              <a:rPr sz="1600" b="1" spc="5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ades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0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ada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rogram</a:t>
            </a:r>
            <a:r>
              <a:rPr sz="1600" b="1" spc="-5" dirty="0">
                <a:latin typeface="Calibri"/>
                <a:cs typeface="Calibri"/>
              </a:rPr>
              <a:t>a,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des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esa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</a:t>
            </a:r>
            <a:r>
              <a:rPr sz="1600" b="1" spc="-5" dirty="0">
                <a:latin typeface="Calibri"/>
                <a:cs typeface="Calibri"/>
              </a:rPr>
              <a:t>es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0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amortização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dívi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</a:t>
            </a:r>
            <a:r>
              <a:rPr sz="1600" b="1" spc="-15" dirty="0">
                <a:latin typeface="Calibri"/>
                <a:cs typeface="Calibri"/>
              </a:rPr>
              <a:t>úb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ca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cargos;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62865" algn="just">
              <a:lnSpc>
                <a:spcPct val="101899"/>
              </a:lnSpc>
            </a:pPr>
            <a:r>
              <a:rPr sz="1600" b="1" spc="-10" dirty="0">
                <a:latin typeface="Calibri"/>
                <a:cs typeface="Calibri"/>
              </a:rPr>
              <a:t>-Em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cada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proj</a:t>
            </a:r>
            <a:r>
              <a:rPr sz="1600" b="1" spc="-10" dirty="0">
                <a:latin typeface="Calibri"/>
                <a:cs typeface="Calibri"/>
              </a:rPr>
              <a:t>eto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serão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destin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recurs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líq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idos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apr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se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ta</a:t>
            </a:r>
            <a:r>
              <a:rPr sz="1600" b="1" spc="-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os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estud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capacidade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6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investim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tos,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200" dirty="0">
                <a:latin typeface="Times New Roman"/>
                <a:cs typeface="Times New Roman"/>
              </a:rPr>
              <a:t> 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ós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cá</a:t>
            </a:r>
            <a:r>
              <a:rPr sz="1600" b="1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lo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de</a:t>
            </a:r>
            <a:r>
              <a:rPr sz="1600" b="1" dirty="0">
                <a:latin typeface="Calibri"/>
                <a:cs typeface="Calibri"/>
              </a:rPr>
              <a:t>s</a:t>
            </a:r>
            <a:r>
              <a:rPr sz="1600" b="1" spc="-15" dirty="0">
                <a:latin typeface="Calibri"/>
                <a:cs typeface="Calibri"/>
              </a:rPr>
              <a:t>pesa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r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ente</a:t>
            </a:r>
            <a:r>
              <a:rPr sz="1600" b="1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20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q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8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5" dirty="0">
                <a:latin typeface="Times New Roman"/>
                <a:cs typeface="Times New Roman"/>
              </a:rPr>
              <a:t> </a:t>
            </a:r>
            <a:r>
              <a:rPr sz="1600" b="1" spc="0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lguma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20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fo</a:t>
            </a:r>
            <a:r>
              <a:rPr sz="1600" b="1" spc="-5" dirty="0">
                <a:latin typeface="Calibri"/>
                <a:cs typeface="Calibri"/>
              </a:rPr>
              <a:t>r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ir</a:t>
            </a:r>
            <a:r>
              <a:rPr sz="1600" b="1" dirty="0">
                <a:latin typeface="Calibri"/>
                <a:cs typeface="Calibri"/>
              </a:rPr>
              <a:t>ã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9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financi</a:t>
            </a:r>
            <a:r>
              <a:rPr sz="1600" b="1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20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tra</a:t>
            </a:r>
            <a:r>
              <a:rPr sz="1600" b="1" spc="-20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art</a:t>
            </a:r>
            <a:r>
              <a:rPr sz="1600" b="1" spc="0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</a:t>
            </a:r>
            <a:r>
              <a:rPr sz="1600" b="1" spc="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nvêni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0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5" dirty="0">
                <a:latin typeface="Calibri"/>
                <a:cs typeface="Calibri"/>
              </a:rPr>
              <a:t>ic</a:t>
            </a:r>
            <a:r>
              <a:rPr sz="1600" b="1" spc="-10" dirty="0">
                <a:latin typeface="Calibri"/>
                <a:cs typeface="Calibri"/>
              </a:rPr>
              <a:t>a</a:t>
            </a:r>
            <a:r>
              <a:rPr sz="1600" b="1" spc="-5" dirty="0">
                <a:latin typeface="Calibri"/>
                <a:cs typeface="Calibri"/>
              </a:rPr>
              <a:t>ç</a:t>
            </a:r>
            <a:r>
              <a:rPr sz="1600" b="1" spc="-10" dirty="0">
                <a:latin typeface="Calibri"/>
                <a:cs typeface="Calibri"/>
              </a:rPr>
              <a:t>ão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simból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0" dirty="0">
                <a:latin typeface="Calibri"/>
                <a:cs typeface="Calibri"/>
              </a:rPr>
              <a:t>ca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da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rec</a:t>
            </a:r>
            <a:r>
              <a:rPr sz="1600" b="1" dirty="0">
                <a:latin typeface="Calibri"/>
                <a:cs typeface="Calibri"/>
              </a:rPr>
              <a:t>u</a:t>
            </a:r>
            <a:r>
              <a:rPr sz="1600" b="1" spc="-15" dirty="0">
                <a:latin typeface="Calibri"/>
                <a:cs typeface="Calibri"/>
              </a:rPr>
              <a:t>rso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(e</a:t>
            </a:r>
            <a:r>
              <a:rPr sz="1600" b="1" dirty="0">
                <a:latin typeface="Calibri"/>
                <a:cs typeface="Calibri"/>
              </a:rPr>
              <a:t>s</a:t>
            </a:r>
            <a:r>
              <a:rPr sz="1600" b="1" spc="-10" dirty="0">
                <a:latin typeface="Calibri"/>
                <a:cs typeface="Calibri"/>
              </a:rPr>
              <a:t>tado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u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u</a:t>
            </a:r>
            <a:r>
              <a:rPr sz="1600" b="1" spc="-5" dirty="0">
                <a:latin typeface="Calibri"/>
                <a:cs typeface="Calibri"/>
              </a:rPr>
              <a:t>niã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)</a:t>
            </a:r>
            <a:r>
              <a:rPr sz="1600" b="1" spc="-5" dirty="0">
                <a:latin typeface="Calibri"/>
                <a:cs typeface="Calibri"/>
              </a:rPr>
              <a:t>;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9055" y="2966344"/>
            <a:ext cx="8988425" cy="0"/>
          </a:xfrm>
          <a:custGeom>
            <a:avLst/>
            <a:gdLst/>
            <a:ahLst/>
            <a:cxnLst/>
            <a:rect l="l" t="t" r="r" b="b"/>
            <a:pathLst>
              <a:path w="8988425">
                <a:moveTo>
                  <a:pt x="0" y="0"/>
                </a:moveTo>
                <a:lnTo>
                  <a:pt x="898830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9055" y="6446520"/>
            <a:ext cx="8988425" cy="0"/>
          </a:xfrm>
          <a:custGeom>
            <a:avLst/>
            <a:gdLst/>
            <a:ahLst/>
            <a:cxnLst/>
            <a:rect l="l" t="t" r="r" b="b"/>
            <a:pathLst>
              <a:path w="8988425">
                <a:moveTo>
                  <a:pt x="0" y="0"/>
                </a:moveTo>
                <a:lnTo>
                  <a:pt x="898830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28420" y="900293"/>
          <a:ext cx="8993505" cy="5484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82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9334">
                <a:tc>
                  <a:txBody>
                    <a:bodyPr/>
                    <a:lstStyle/>
                    <a:p>
                      <a:pPr marL="64769" marR="66675" algn="just">
                        <a:lnSpc>
                          <a:spcPct val="101899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-O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va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rç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pes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será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mesm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mont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te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previst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eit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rm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ev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denci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eq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íbrio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rç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tári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4769" marR="60325" algn="just">
                        <a:lnSpc>
                          <a:spcPct val="101899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-O</a:t>
                      </a:r>
                      <a:r>
                        <a:rPr sz="16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Orç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b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egis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ati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fi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ou</a:t>
                      </a:r>
                      <a:r>
                        <a:rPr sz="16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rç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600" b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,00.</a:t>
                      </a:r>
                      <a:r>
                        <a:rPr sz="1600" b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ão</a:t>
                      </a:r>
                      <a:r>
                        <a:rPr sz="16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seis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tos</a:t>
                      </a:r>
                      <a:r>
                        <a:rPr sz="1600" b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oit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ten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résc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86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%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rel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ção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ao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orçamento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;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6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4769" marR="59690" algn="just">
                        <a:lnSpc>
                          <a:spcPct val="101899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-O</a:t>
                      </a:r>
                      <a:r>
                        <a:rPr sz="16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Orç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men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u="heavy" dirty="0">
                          <a:latin typeface="Calibri"/>
                          <a:cs typeface="Calibri"/>
                        </a:rPr>
                        <a:t>Saú</a:t>
                      </a:r>
                      <a:r>
                        <a:rPr sz="1600" b="1" u="heavy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u="heavy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será</a:t>
                      </a:r>
                      <a:r>
                        <a:rPr sz="16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esti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ado</a:t>
                      </a:r>
                      <a:r>
                        <a:rPr sz="16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percentu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,3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%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com</a:t>
                      </a:r>
                      <a:r>
                        <a:rPr sz="16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os</a:t>
                      </a:r>
                      <a:r>
                        <a:rPr sz="16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va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serem</a:t>
                      </a:r>
                      <a:r>
                        <a:rPr sz="16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recebido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SUS</a:t>
                      </a:r>
                      <a:r>
                        <a:rPr sz="16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Uniã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/Esta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fi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ou</a:t>
                      </a:r>
                      <a:r>
                        <a:rPr sz="1600" b="1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rç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2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R$</a:t>
                      </a:r>
                      <a:r>
                        <a:rPr sz="16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(Se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õ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b="1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setece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sete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b="1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mil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;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4769" marR="59055" algn="just">
                        <a:lnSpc>
                          <a:spcPct val="101899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-O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Orç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b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Mu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ipal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Assis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ênci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l,</a:t>
                      </a:r>
                      <a:r>
                        <a:rPr sz="16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fi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ou</a:t>
                      </a:r>
                      <a:r>
                        <a:rPr sz="16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rç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va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6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b="1" spc="8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30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,00.</a:t>
                      </a:r>
                      <a:r>
                        <a:rPr sz="16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Um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ão</a:t>
                      </a:r>
                      <a:r>
                        <a:rPr sz="16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qu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atro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ent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os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tri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ta</a:t>
                      </a:r>
                      <a:r>
                        <a:rPr sz="16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résc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,4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%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rel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ção</a:t>
                      </a:r>
                      <a:r>
                        <a:rPr sz="16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ao</a:t>
                      </a:r>
                      <a:r>
                        <a:rPr sz="1600" b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rç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men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;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4769" marR="59055" algn="just">
                        <a:lnSpc>
                          <a:spcPct val="101899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-O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Orç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dos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os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trali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z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os,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ç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ão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retaria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cou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çado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45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te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õ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q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atro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ent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os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cinq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uent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des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va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fi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ou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destin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ara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ç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ão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va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R$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,0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Cin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co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õ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ent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os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,0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16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Prev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isão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sos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ser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z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idos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pelo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FUN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EB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..R$</a:t>
                      </a:r>
                      <a:r>
                        <a:rPr sz="16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026</a:t>
                      </a:r>
                      <a:r>
                        <a:rPr sz="1600" b="1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Prev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isão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sos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receb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2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...R$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50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PE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CO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NDEB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.....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...R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,00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4419730" y="1176649"/>
            <a:ext cx="1854200" cy="474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7160">
              <a:lnSpc>
                <a:spcPct val="101299"/>
              </a:lnSpc>
            </a:pPr>
            <a:r>
              <a:rPr sz="1600" b="1" spc="-10" dirty="0">
                <a:latin typeface="Calibri"/>
                <a:cs typeface="Calibri"/>
              </a:rPr>
              <a:t>MAURI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BEL</a:t>
            </a:r>
            <a:r>
              <a:rPr sz="1600" b="1" spc="-20" dirty="0">
                <a:latin typeface="Calibri"/>
                <a:cs typeface="Calibri"/>
              </a:rPr>
              <a:t>L</a:t>
            </a:r>
            <a:r>
              <a:rPr sz="1600" b="1" spc="-15" dirty="0">
                <a:latin typeface="Calibri"/>
                <a:cs typeface="Calibri"/>
              </a:rPr>
              <a:t>O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10" dirty="0">
                <a:latin typeface="Calibri"/>
                <a:cs typeface="Calibri"/>
              </a:rPr>
              <a:t>EFE</a:t>
            </a:r>
            <a:r>
              <a:rPr sz="1600" b="1" spc="-15" dirty="0">
                <a:latin typeface="Calibri"/>
                <a:cs typeface="Calibri"/>
              </a:rPr>
              <a:t>ITO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MUN</a:t>
            </a:r>
            <a:r>
              <a:rPr sz="1600" b="1" dirty="0">
                <a:latin typeface="Calibri"/>
                <a:cs typeface="Calibri"/>
              </a:rPr>
              <a:t>I</a:t>
            </a:r>
            <a:r>
              <a:rPr sz="1600" b="1" spc="-15" dirty="0">
                <a:latin typeface="Calibri"/>
                <a:cs typeface="Calibri"/>
              </a:rPr>
              <a:t>CIP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L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961</Words>
  <Application>Microsoft Office PowerPoint</Application>
  <PresentationFormat>Personalizar</PresentationFormat>
  <Paragraphs>119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Office Theme</vt:lpstr>
      <vt:lpstr>MUNICÍPIO DE MAREMA - SC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MUNICÍPIO DE MAREMA - SC</dc:title>
  <dc:creator>Online2PDF.com</dc:creator>
  <cp:lastModifiedBy>Usuario</cp:lastModifiedBy>
  <cp:revision>1</cp:revision>
  <dcterms:created xsi:type="dcterms:W3CDTF">2024-09-10T15:28:09Z</dcterms:created>
  <dcterms:modified xsi:type="dcterms:W3CDTF">2024-09-30T11:23:03Z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2024-09-10T00:00:00Z</vt:filetime>
  </property>
  <property fmtid="{D5CDD505-2E9C-101B-9397-08002B2CF9AE}" pid="3" name="LastSaved">
    <vt:filetime>2024-09-10T00:00:00Z</vt:filetime>
  </property>
</Properties>
</file>