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94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7982" y="459186"/>
            <a:ext cx="9963785" cy="868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485" y="3556640"/>
            <a:ext cx="10090779" cy="3535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33450"/>
            <a:ext cx="342391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3530" y="406088"/>
            <a:ext cx="7705725" cy="449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0" marR="477520" algn="ctr">
              <a:lnSpc>
                <a:spcPts val="4050"/>
              </a:lnSpc>
            </a:pPr>
            <a:r>
              <a:rPr sz="3500" b="1" spc="-30" dirty="0">
                <a:latin typeface="Arial"/>
                <a:cs typeface="Arial"/>
              </a:rPr>
              <a:t>ES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spc="-75" dirty="0">
                <a:latin typeface="Arial"/>
                <a:cs typeface="Arial"/>
              </a:rPr>
              <a:t>A</a:t>
            </a: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dirty="0">
                <a:latin typeface="Arial"/>
                <a:cs typeface="Arial"/>
              </a:rPr>
              <a:t>O</a:t>
            </a:r>
            <a:r>
              <a:rPr sz="3500" b="1" spc="135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dirty="0">
                <a:latin typeface="Arial"/>
                <a:cs typeface="Arial"/>
              </a:rPr>
              <a:t>E</a:t>
            </a:r>
            <a:r>
              <a:rPr sz="3500" b="1" spc="75" dirty="0">
                <a:latin typeface="Times New Roman"/>
                <a:cs typeface="Times New Roman"/>
              </a:rPr>
              <a:t> </a:t>
            </a:r>
            <a:r>
              <a:rPr sz="3500" b="1" spc="-35" dirty="0">
                <a:latin typeface="Arial"/>
                <a:cs typeface="Arial"/>
              </a:rPr>
              <a:t>S</a:t>
            </a:r>
            <a:r>
              <a:rPr sz="3500" b="1" spc="-75" dirty="0">
                <a:latin typeface="Arial"/>
                <a:cs typeface="Arial"/>
              </a:rPr>
              <a:t>AN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dirty="0">
                <a:latin typeface="Arial"/>
                <a:cs typeface="Arial"/>
              </a:rPr>
              <a:t>A</a:t>
            </a:r>
            <a:r>
              <a:rPr sz="3500" b="1" spc="35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C</a:t>
            </a:r>
            <a:r>
              <a:rPr sz="3500" b="1" spc="-75" dirty="0">
                <a:latin typeface="Arial"/>
                <a:cs typeface="Arial"/>
              </a:rPr>
              <a:t>A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spc="-65" dirty="0">
                <a:latin typeface="Arial"/>
                <a:cs typeface="Arial"/>
              </a:rPr>
              <a:t>A</a:t>
            </a:r>
            <a:r>
              <a:rPr sz="3500" b="1" spc="-5" dirty="0">
                <a:latin typeface="Arial"/>
                <a:cs typeface="Arial"/>
              </a:rPr>
              <a:t>RI</a:t>
            </a:r>
            <a:r>
              <a:rPr sz="3500" b="1" spc="-75" dirty="0">
                <a:latin typeface="Arial"/>
                <a:cs typeface="Arial"/>
              </a:rPr>
              <a:t>N</a:t>
            </a:r>
            <a:r>
              <a:rPr sz="3500" b="1" dirty="0">
                <a:latin typeface="Arial"/>
                <a:cs typeface="Arial"/>
              </a:rPr>
              <a:t>A</a:t>
            </a:r>
            <a:r>
              <a:rPr sz="3500" b="1" dirty="0">
                <a:latin typeface="Times New Roman"/>
                <a:cs typeface="Times New Roman"/>
              </a:rPr>
              <a:t> </a:t>
            </a:r>
            <a:r>
              <a:rPr sz="3500" b="1" spc="-15" dirty="0">
                <a:latin typeface="Arial"/>
                <a:cs typeface="Arial"/>
              </a:rPr>
              <a:t>M</a:t>
            </a:r>
            <a:r>
              <a:rPr sz="3500" b="1" spc="-75" dirty="0">
                <a:latin typeface="Arial"/>
                <a:cs typeface="Arial"/>
              </a:rPr>
              <a:t>UN</a:t>
            </a:r>
            <a:r>
              <a:rPr sz="3500" b="1" dirty="0">
                <a:latin typeface="Arial"/>
                <a:cs typeface="Arial"/>
              </a:rPr>
              <a:t>ICÍ</a:t>
            </a:r>
            <a:r>
              <a:rPr sz="3500" b="1" spc="-40" dirty="0">
                <a:latin typeface="Arial"/>
                <a:cs typeface="Arial"/>
              </a:rPr>
              <a:t>P</a:t>
            </a:r>
            <a:r>
              <a:rPr sz="3500" b="1" dirty="0">
                <a:latin typeface="Arial"/>
                <a:cs typeface="Arial"/>
              </a:rPr>
              <a:t>IO</a:t>
            </a:r>
            <a:r>
              <a:rPr sz="3500" b="1" spc="125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dirty="0">
                <a:latin typeface="Arial"/>
                <a:cs typeface="Arial"/>
              </a:rPr>
              <a:t>E</a:t>
            </a:r>
            <a:r>
              <a:rPr sz="3500" b="1" spc="75" dirty="0">
                <a:latin typeface="Times New Roman"/>
                <a:cs typeface="Times New Roman"/>
              </a:rPr>
              <a:t> </a:t>
            </a:r>
            <a:r>
              <a:rPr sz="3500" b="1" spc="-20" dirty="0">
                <a:latin typeface="Arial"/>
                <a:cs typeface="Arial"/>
              </a:rPr>
              <a:t>M</a:t>
            </a:r>
            <a:r>
              <a:rPr sz="3500" b="1" spc="-75" dirty="0">
                <a:latin typeface="Arial"/>
                <a:cs typeface="Arial"/>
              </a:rPr>
              <a:t>A</a:t>
            </a:r>
            <a:r>
              <a:rPr sz="3500" b="1" spc="-5" dirty="0">
                <a:latin typeface="Arial"/>
                <a:cs typeface="Arial"/>
              </a:rPr>
              <a:t>R</a:t>
            </a:r>
            <a:r>
              <a:rPr sz="3500" b="1" spc="-25" dirty="0">
                <a:latin typeface="Arial"/>
                <a:cs typeface="Arial"/>
              </a:rPr>
              <a:t>E</a:t>
            </a:r>
            <a:r>
              <a:rPr sz="3500" b="1" spc="-15" dirty="0">
                <a:latin typeface="Arial"/>
                <a:cs typeface="Arial"/>
              </a:rPr>
              <a:t>M</a:t>
            </a:r>
            <a:r>
              <a:rPr sz="3500" b="1" dirty="0">
                <a:latin typeface="Arial"/>
                <a:cs typeface="Arial"/>
              </a:rPr>
              <a:t>A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4800">
              <a:latin typeface="Times New Roman"/>
              <a:cs typeface="Times New Roman"/>
            </a:endParaRPr>
          </a:p>
          <a:p>
            <a:pPr marL="13335" algn="ctr">
              <a:lnSpc>
                <a:spcPts val="4090"/>
              </a:lnSpc>
            </a:pPr>
            <a:r>
              <a:rPr sz="3500" b="1" spc="-75" dirty="0">
                <a:latin typeface="Arial"/>
                <a:cs typeface="Arial"/>
              </a:rPr>
              <a:t>AU</a:t>
            </a:r>
            <a:r>
              <a:rPr sz="3500" b="1" spc="-5" dirty="0">
                <a:latin typeface="Arial"/>
                <a:cs typeface="Arial"/>
              </a:rPr>
              <a:t>DI</a:t>
            </a:r>
            <a:r>
              <a:rPr sz="3500" b="1" spc="-30" dirty="0">
                <a:latin typeface="Arial"/>
                <a:cs typeface="Arial"/>
              </a:rPr>
              <a:t>Ê</a:t>
            </a:r>
            <a:r>
              <a:rPr sz="3500" b="1" spc="-75" dirty="0">
                <a:latin typeface="Arial"/>
                <a:cs typeface="Arial"/>
              </a:rPr>
              <a:t>N</a:t>
            </a:r>
            <a:r>
              <a:rPr sz="3500" b="1" spc="-5" dirty="0">
                <a:latin typeface="Arial"/>
                <a:cs typeface="Arial"/>
              </a:rPr>
              <a:t>CI</a:t>
            </a:r>
            <a:r>
              <a:rPr sz="3500" b="1" dirty="0">
                <a:latin typeface="Arial"/>
                <a:cs typeface="Arial"/>
              </a:rPr>
              <a:t>A</a:t>
            </a:r>
            <a:r>
              <a:rPr sz="3500" b="1" spc="170" dirty="0">
                <a:latin typeface="Times New Roman"/>
                <a:cs typeface="Times New Roman"/>
              </a:rPr>
              <a:t> </a:t>
            </a:r>
            <a:r>
              <a:rPr sz="3500" b="1" spc="-30" dirty="0">
                <a:latin typeface="Arial"/>
                <a:cs typeface="Arial"/>
              </a:rPr>
              <a:t>P</a:t>
            </a:r>
            <a:r>
              <a:rPr sz="3500" b="1" spc="-5" dirty="0">
                <a:latin typeface="Arial"/>
                <a:cs typeface="Arial"/>
              </a:rPr>
              <a:t>ÚB</a:t>
            </a:r>
            <a:r>
              <a:rPr sz="3500" b="1" spc="25" dirty="0">
                <a:latin typeface="Arial"/>
                <a:cs typeface="Arial"/>
              </a:rPr>
              <a:t>L</a:t>
            </a:r>
            <a:r>
              <a:rPr sz="3500" b="1" dirty="0">
                <a:latin typeface="Arial"/>
                <a:cs typeface="Arial"/>
              </a:rPr>
              <a:t>ICA</a:t>
            </a:r>
            <a:endParaRPr sz="3500">
              <a:latin typeface="Arial"/>
              <a:cs typeface="Arial"/>
            </a:endParaRPr>
          </a:p>
          <a:p>
            <a:pPr marL="12065" marR="5080" algn="ctr">
              <a:lnSpc>
                <a:spcPts val="4050"/>
              </a:lnSpc>
              <a:spcBef>
                <a:spcPts val="150"/>
              </a:spcBef>
            </a:pP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dirty="0">
                <a:latin typeface="Arial"/>
                <a:cs typeface="Arial"/>
              </a:rPr>
              <a:t>E</a:t>
            </a:r>
            <a:r>
              <a:rPr sz="3500" b="1" spc="80" dirty="0">
                <a:latin typeface="Times New Roman"/>
                <a:cs typeface="Times New Roman"/>
              </a:rPr>
              <a:t> </a:t>
            </a:r>
            <a:r>
              <a:rPr sz="3500" b="1" spc="-80" dirty="0">
                <a:latin typeface="Arial"/>
                <a:cs typeface="Arial"/>
              </a:rPr>
              <a:t>A</a:t>
            </a:r>
            <a:r>
              <a:rPr sz="3500" b="1" spc="-30" dirty="0">
                <a:latin typeface="Arial"/>
                <a:cs typeface="Arial"/>
              </a:rPr>
              <a:t>V</a:t>
            </a:r>
            <a:r>
              <a:rPr sz="3500" b="1" spc="-75" dirty="0">
                <a:latin typeface="Arial"/>
                <a:cs typeface="Arial"/>
              </a:rPr>
              <a:t>A</a:t>
            </a:r>
            <a:r>
              <a:rPr sz="3500" b="1" spc="15" dirty="0">
                <a:latin typeface="Arial"/>
                <a:cs typeface="Arial"/>
              </a:rPr>
              <a:t>L</a:t>
            </a:r>
            <a:r>
              <a:rPr sz="3500" b="1" dirty="0">
                <a:latin typeface="Arial"/>
                <a:cs typeface="Arial"/>
              </a:rPr>
              <a:t>I</a:t>
            </a:r>
            <a:r>
              <a:rPr sz="3500" b="1" spc="-80" dirty="0">
                <a:latin typeface="Arial"/>
                <a:cs typeface="Arial"/>
              </a:rPr>
              <a:t>A</a:t>
            </a:r>
            <a:r>
              <a:rPr sz="3500" b="1" spc="-5" dirty="0">
                <a:latin typeface="Arial"/>
                <a:cs typeface="Arial"/>
              </a:rPr>
              <a:t>ÇÃ</a:t>
            </a:r>
            <a:r>
              <a:rPr sz="3500" b="1" dirty="0">
                <a:latin typeface="Arial"/>
                <a:cs typeface="Arial"/>
              </a:rPr>
              <a:t>O</a:t>
            </a:r>
            <a:r>
              <a:rPr sz="3500" b="1" spc="140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dirty="0">
                <a:latin typeface="Arial"/>
                <a:cs typeface="Arial"/>
              </a:rPr>
              <a:t>O</a:t>
            </a:r>
            <a:r>
              <a:rPr sz="3500" b="1" spc="130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C</a:t>
            </a:r>
            <a:r>
              <a:rPr sz="3500" b="1" spc="-75" dirty="0">
                <a:latin typeface="Arial"/>
                <a:cs typeface="Arial"/>
              </a:rPr>
              <a:t>U</a:t>
            </a:r>
            <a:r>
              <a:rPr sz="3500" b="1" spc="-15" dirty="0">
                <a:latin typeface="Arial"/>
                <a:cs typeface="Arial"/>
              </a:rPr>
              <a:t>MP</a:t>
            </a:r>
            <a:r>
              <a:rPr sz="3500" b="1" spc="-5" dirty="0">
                <a:latin typeface="Arial"/>
                <a:cs typeface="Arial"/>
              </a:rPr>
              <a:t>RI</a:t>
            </a:r>
            <a:r>
              <a:rPr sz="3500" b="1" spc="-15" dirty="0">
                <a:latin typeface="Arial"/>
                <a:cs typeface="Arial"/>
              </a:rPr>
              <a:t>M</a:t>
            </a:r>
            <a:r>
              <a:rPr sz="3500" b="1" spc="-30" dirty="0">
                <a:latin typeface="Arial"/>
                <a:cs typeface="Arial"/>
              </a:rPr>
              <a:t>E</a:t>
            </a:r>
            <a:r>
              <a:rPr sz="3500" b="1" spc="-75" dirty="0">
                <a:latin typeface="Arial"/>
                <a:cs typeface="Arial"/>
              </a:rPr>
              <a:t>N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dirty="0">
                <a:latin typeface="Arial"/>
                <a:cs typeface="Arial"/>
              </a:rPr>
              <a:t>O</a:t>
            </a:r>
            <a:r>
              <a:rPr sz="3500" b="1" dirty="0">
                <a:latin typeface="Times New Roman"/>
                <a:cs typeface="Times New Roman"/>
              </a:rPr>
              <a:t> </a:t>
            </a:r>
            <a:r>
              <a:rPr sz="3500" b="1" spc="-5" dirty="0">
                <a:latin typeface="Arial"/>
                <a:cs typeface="Arial"/>
              </a:rPr>
              <a:t>D</a:t>
            </a:r>
            <a:r>
              <a:rPr sz="3500" b="1" spc="-70" dirty="0">
                <a:latin typeface="Arial"/>
                <a:cs typeface="Arial"/>
              </a:rPr>
              <a:t>A</a:t>
            </a:r>
            <a:r>
              <a:rPr sz="3500" b="1" dirty="0">
                <a:latin typeface="Arial"/>
                <a:cs typeface="Arial"/>
              </a:rPr>
              <a:t>S</a:t>
            </a:r>
            <a:r>
              <a:rPr sz="3500" b="1" spc="140" dirty="0">
                <a:latin typeface="Times New Roman"/>
                <a:cs typeface="Times New Roman"/>
              </a:rPr>
              <a:t> </a:t>
            </a:r>
            <a:r>
              <a:rPr sz="3500" b="1" spc="-15" dirty="0">
                <a:latin typeface="Arial"/>
                <a:cs typeface="Arial"/>
              </a:rPr>
              <a:t>M</a:t>
            </a:r>
            <a:r>
              <a:rPr sz="3500" b="1" spc="-30" dirty="0">
                <a:latin typeface="Arial"/>
                <a:cs typeface="Arial"/>
              </a:rPr>
              <a:t>E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spc="-75" dirty="0">
                <a:latin typeface="Arial"/>
                <a:cs typeface="Arial"/>
              </a:rPr>
              <a:t>A</a:t>
            </a:r>
            <a:r>
              <a:rPr sz="3500" b="1" dirty="0">
                <a:latin typeface="Arial"/>
                <a:cs typeface="Arial"/>
              </a:rPr>
              <a:t>S</a:t>
            </a:r>
            <a:r>
              <a:rPr sz="3500" b="1" spc="75" dirty="0">
                <a:latin typeface="Times New Roman"/>
                <a:cs typeface="Times New Roman"/>
              </a:rPr>
              <a:t> </a:t>
            </a:r>
            <a:r>
              <a:rPr sz="3500" b="1" spc="10" dirty="0">
                <a:latin typeface="Arial"/>
                <a:cs typeface="Arial"/>
              </a:rPr>
              <a:t>F</a:t>
            </a:r>
            <a:r>
              <a:rPr sz="3500" b="1" dirty="0">
                <a:latin typeface="Arial"/>
                <a:cs typeface="Arial"/>
              </a:rPr>
              <a:t>I</a:t>
            </a:r>
            <a:r>
              <a:rPr sz="3500" b="1" spc="-35" dirty="0">
                <a:latin typeface="Arial"/>
                <a:cs typeface="Arial"/>
              </a:rPr>
              <a:t>S</a:t>
            </a:r>
            <a:r>
              <a:rPr sz="3500" b="1" spc="-5" dirty="0">
                <a:latin typeface="Arial"/>
                <a:cs typeface="Arial"/>
              </a:rPr>
              <a:t>C</a:t>
            </a:r>
            <a:r>
              <a:rPr sz="3500" b="1" spc="-70" dirty="0">
                <a:latin typeface="Arial"/>
                <a:cs typeface="Arial"/>
              </a:rPr>
              <a:t>A</a:t>
            </a:r>
            <a:r>
              <a:rPr sz="3500" b="1" dirty="0">
                <a:latin typeface="Arial"/>
                <a:cs typeface="Arial"/>
              </a:rPr>
              <a:t>IS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4700">
              <a:latin typeface="Times New Roman"/>
              <a:cs typeface="Times New Roman"/>
            </a:endParaRPr>
          </a:p>
          <a:p>
            <a:pPr marL="13970" algn="ctr">
              <a:lnSpc>
                <a:spcPct val="100000"/>
              </a:lnSpc>
            </a:pPr>
            <a:r>
              <a:rPr sz="3500" b="1" spc="-5" dirty="0">
                <a:latin typeface="Arial"/>
                <a:cs typeface="Arial"/>
              </a:rPr>
              <a:t>3</a:t>
            </a:r>
            <a:r>
              <a:rPr sz="3500" b="1" dirty="0">
                <a:latin typeface="Arial"/>
                <a:cs typeface="Arial"/>
              </a:rPr>
              <a:t>º</a:t>
            </a:r>
            <a:r>
              <a:rPr sz="3500" b="1" spc="80" dirty="0">
                <a:latin typeface="Times New Roman"/>
                <a:cs typeface="Times New Roman"/>
              </a:rPr>
              <a:t> </a:t>
            </a:r>
            <a:r>
              <a:rPr sz="3500" b="1" spc="20" dirty="0">
                <a:latin typeface="Arial"/>
                <a:cs typeface="Arial"/>
              </a:rPr>
              <a:t>Q</a:t>
            </a:r>
            <a:r>
              <a:rPr sz="3500" b="1" spc="-75" dirty="0">
                <a:latin typeface="Arial"/>
                <a:cs typeface="Arial"/>
              </a:rPr>
              <a:t>UA</a:t>
            </a:r>
            <a:r>
              <a:rPr sz="3500" b="1" spc="-5" dirty="0">
                <a:latin typeface="Arial"/>
                <a:cs typeface="Arial"/>
              </a:rPr>
              <a:t>DRI</a:t>
            </a:r>
            <a:r>
              <a:rPr sz="3500" b="1" spc="-10" dirty="0">
                <a:latin typeface="Arial"/>
                <a:cs typeface="Arial"/>
              </a:rPr>
              <a:t>M</a:t>
            </a:r>
            <a:r>
              <a:rPr sz="3500" b="1" spc="-30" dirty="0">
                <a:latin typeface="Arial"/>
                <a:cs typeface="Arial"/>
              </a:rPr>
              <a:t>ES</a:t>
            </a:r>
            <a:r>
              <a:rPr sz="3500" b="1" spc="90" dirty="0">
                <a:latin typeface="Arial"/>
                <a:cs typeface="Arial"/>
              </a:rPr>
              <a:t>T</a:t>
            </a:r>
            <a:r>
              <a:rPr sz="3500" b="1" spc="-5" dirty="0">
                <a:latin typeface="Arial"/>
                <a:cs typeface="Arial"/>
              </a:rPr>
              <a:t>R</a:t>
            </a:r>
            <a:r>
              <a:rPr sz="3500" b="1" spc="-25" dirty="0">
                <a:latin typeface="Arial"/>
                <a:cs typeface="Arial"/>
              </a:rPr>
              <a:t>E</a:t>
            </a:r>
            <a:r>
              <a:rPr sz="3500" b="1" dirty="0">
                <a:latin typeface="Arial"/>
                <a:cs typeface="Arial"/>
              </a:rPr>
              <a:t>/</a:t>
            </a:r>
            <a:r>
              <a:rPr sz="3500" b="1" spc="-20" dirty="0">
                <a:latin typeface="Arial"/>
                <a:cs typeface="Arial"/>
              </a:rPr>
              <a:t>2</a:t>
            </a:r>
            <a:r>
              <a:rPr sz="3500" b="1" spc="-5" dirty="0">
                <a:latin typeface="Arial"/>
                <a:cs typeface="Arial"/>
              </a:rPr>
              <a:t>0</a:t>
            </a:r>
            <a:r>
              <a:rPr sz="3500" b="1" spc="-25" dirty="0">
                <a:latin typeface="Arial"/>
                <a:cs typeface="Arial"/>
              </a:rPr>
              <a:t>2</a:t>
            </a:r>
            <a:r>
              <a:rPr sz="3500" b="1" dirty="0">
                <a:latin typeface="Arial"/>
                <a:cs typeface="Arial"/>
              </a:rPr>
              <a:t>0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2639">
              <a:lnSpc>
                <a:spcPts val="3815"/>
              </a:lnSpc>
            </a:pPr>
            <a:r>
              <a:rPr spc="15" dirty="0"/>
              <a:t>EXE</a:t>
            </a:r>
            <a:r>
              <a:rPr spc="-5" dirty="0"/>
              <a:t>CU</a:t>
            </a:r>
            <a:r>
              <a:rPr spc="-15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5" dirty="0"/>
              <a:t>O</a:t>
            </a:r>
            <a:r>
              <a:rPr spc="-5" dirty="0"/>
              <a:t>RÇ</a:t>
            </a:r>
            <a:r>
              <a:rPr spc="-15" dirty="0"/>
              <a:t>A</a:t>
            </a:r>
            <a:r>
              <a:rPr spc="80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5" dirty="0"/>
              <a:t>ÁR</a:t>
            </a:r>
            <a:r>
              <a:rPr dirty="0"/>
              <a:t>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26" y="1097797"/>
            <a:ext cx="9972040" cy="570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9865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nº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  <a:p>
            <a:pPr marL="12700" marR="19050" algn="just">
              <a:lnSpc>
                <a:spcPts val="2100"/>
              </a:lnSpc>
              <a:spcBef>
                <a:spcPts val="1375"/>
              </a:spcBef>
            </a:pPr>
            <a:r>
              <a:rPr sz="1800" spc="-30" dirty="0">
                <a:latin typeface="Arial"/>
                <a:cs typeface="Arial"/>
              </a:rPr>
              <a:t>LR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3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16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ng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0" dirty="0">
                <a:latin typeface="Arial"/>
                <a:cs typeface="Arial"/>
              </a:rPr>
              <a:t>ú</a:t>
            </a:r>
            <a:r>
              <a:rPr sz="1800" spc="45" dirty="0">
                <a:latin typeface="Arial"/>
                <a:cs typeface="Arial"/>
              </a:rPr>
              <a:t>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publ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95"/>
              </a:lnSpc>
              <a:spcBef>
                <a:spcPts val="1235"/>
              </a:spcBef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ço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65"/>
              </a:lnSpc>
              <a:buFont typeface="Arial"/>
              <a:buAutoNum type="alphaLcParenR"/>
              <a:tabLst>
                <a:tab pos="279400" algn="l"/>
              </a:tabLst>
            </a:pP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marR="6350" algn="just">
              <a:lnSpc>
                <a:spcPts val="2100"/>
              </a:lnSpc>
              <a:spcBef>
                <a:spcPts val="90"/>
              </a:spcBef>
              <a:buFont typeface="Arial"/>
              <a:buAutoNum type="alphaLcParenR"/>
              <a:tabLst>
                <a:tab pos="355600" algn="l"/>
              </a:tabLst>
            </a:pP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85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130"/>
              </a:lnSpc>
              <a:spcBef>
                <a:spcPts val="1230"/>
              </a:spcBef>
            </a:pPr>
            <a:r>
              <a:rPr sz="1800" spc="-5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5600"/>
              </a:lnSpc>
              <a:spcBef>
                <a:spcPts val="65"/>
              </a:spcBef>
              <a:buFont typeface="Arial"/>
              <a:buAutoNum type="alphaLcParenR"/>
              <a:tabLst>
                <a:tab pos="365125" algn="l"/>
              </a:tabLst>
            </a:pP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1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r;</a:t>
            </a:r>
            <a:endParaRPr sz="1800">
              <a:latin typeface="Arial"/>
              <a:cs typeface="Arial"/>
            </a:endParaRPr>
          </a:p>
          <a:p>
            <a:pPr marL="307340" indent="-294640" algn="just">
              <a:lnSpc>
                <a:spcPts val="2000"/>
              </a:lnSpc>
              <a:buFont typeface="Arial"/>
              <a:buAutoNum type="alphaLcParenR"/>
              <a:tabLst>
                <a:tab pos="307975" algn="l"/>
              </a:tabLst>
            </a:pP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za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65"/>
              </a:lnSpc>
            </a:pP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nh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269240" indent="-256540" algn="just">
              <a:lnSpc>
                <a:spcPts val="2095"/>
              </a:lnSpc>
              <a:buFont typeface="Arial"/>
              <a:buAutoNum type="alphaLcParenR" startAt="3"/>
              <a:tabLst>
                <a:tab pos="269875" algn="l"/>
              </a:tabLst>
            </a:pP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5240" algn="just">
              <a:lnSpc>
                <a:spcPts val="2030"/>
              </a:lnSpc>
              <a:spcBef>
                <a:spcPts val="1545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25400" algn="just">
              <a:lnSpc>
                <a:spcPts val="2100"/>
              </a:lnSpc>
              <a:spcBef>
                <a:spcPts val="15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zo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j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à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51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079" rIns="0" bIns="0" rtlCol="0">
            <a:spAutoFit/>
          </a:bodyPr>
          <a:lstStyle/>
          <a:p>
            <a:pPr marL="2072639">
              <a:lnSpc>
                <a:spcPts val="3815"/>
              </a:lnSpc>
            </a:pPr>
            <a:r>
              <a:rPr spc="15" dirty="0"/>
              <a:t>EXE</a:t>
            </a:r>
            <a:r>
              <a:rPr spc="-5" dirty="0"/>
              <a:t>CU</a:t>
            </a:r>
            <a:r>
              <a:rPr spc="-15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5" dirty="0"/>
              <a:t>O</a:t>
            </a:r>
            <a:r>
              <a:rPr spc="-5" dirty="0"/>
              <a:t>RÇ</a:t>
            </a:r>
            <a:r>
              <a:rPr spc="-15" dirty="0"/>
              <a:t>A</a:t>
            </a:r>
            <a:r>
              <a:rPr spc="80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5" dirty="0"/>
              <a:t>ÁR</a:t>
            </a:r>
            <a:r>
              <a:rPr dirty="0"/>
              <a:t>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5844" y="1221996"/>
            <a:ext cx="452056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nº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1677914"/>
          <a:ext cx="10083800" cy="445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57555">
                <a:tc gridSpan="2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625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821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070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õe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704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435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ope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0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269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782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830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20" dirty="0">
                          <a:latin typeface="Arial"/>
                          <a:cs typeface="Arial"/>
                        </a:rPr>
                        <a:t>(-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õe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1525">
                        <a:lnSpc>
                          <a:spcPct val="100000"/>
                        </a:lnSpc>
                      </a:pPr>
                      <a:r>
                        <a:rPr sz="1500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908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799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520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745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55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323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593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õe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éd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718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116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ap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605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476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990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ap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426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370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2639">
              <a:lnSpc>
                <a:spcPts val="3815"/>
              </a:lnSpc>
            </a:pPr>
            <a:r>
              <a:rPr spc="15" dirty="0"/>
              <a:t>EXE</a:t>
            </a:r>
            <a:r>
              <a:rPr spc="-5" dirty="0"/>
              <a:t>CU</a:t>
            </a:r>
            <a:r>
              <a:rPr spc="-15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5" dirty="0"/>
              <a:t>O</a:t>
            </a:r>
            <a:r>
              <a:rPr spc="-5" dirty="0"/>
              <a:t>RÇ</a:t>
            </a:r>
            <a:r>
              <a:rPr spc="-15" dirty="0"/>
              <a:t>A</a:t>
            </a:r>
            <a:r>
              <a:rPr spc="80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5" dirty="0"/>
              <a:t>ÁR</a:t>
            </a:r>
            <a:r>
              <a:rPr dirty="0"/>
              <a:t>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5844" y="1097797"/>
            <a:ext cx="452056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nº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1544320"/>
          <a:ext cx="10083800" cy="4206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57434">
                <a:tc gridSpan="2">
                  <a:txBody>
                    <a:bodyPr/>
                    <a:lstStyle/>
                    <a:p>
                      <a:pPr marL="2954655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Fun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614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Leg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830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561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128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587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0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eg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ça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úb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259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500" spc="-4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091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434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aúd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874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928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84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396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994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01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174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914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530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407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933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484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176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803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161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064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115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625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898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5083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gê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708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282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618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2639">
              <a:lnSpc>
                <a:spcPts val="3815"/>
              </a:lnSpc>
            </a:pPr>
            <a:r>
              <a:rPr spc="15" dirty="0"/>
              <a:t>EXE</a:t>
            </a:r>
            <a:r>
              <a:rPr spc="-5" dirty="0"/>
              <a:t>CU</a:t>
            </a:r>
            <a:r>
              <a:rPr spc="-15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5" dirty="0"/>
              <a:t>O</a:t>
            </a:r>
            <a:r>
              <a:rPr spc="-5" dirty="0"/>
              <a:t>RÇ</a:t>
            </a:r>
            <a:r>
              <a:rPr spc="-15" dirty="0"/>
              <a:t>A</a:t>
            </a:r>
            <a:r>
              <a:rPr spc="80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5" dirty="0"/>
              <a:t>ÁR</a:t>
            </a:r>
            <a:r>
              <a:rPr dirty="0"/>
              <a:t>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38223" y="1097797"/>
            <a:ext cx="4614545" cy="73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nº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85"/>
              </a:lnSpc>
              <a:spcBef>
                <a:spcPts val="1355"/>
              </a:spcBef>
            </a:pPr>
            <a:r>
              <a:rPr sz="2000" b="1" spc="10" dirty="0">
                <a:latin typeface="Arial"/>
                <a:cs typeface="Arial"/>
              </a:rPr>
              <a:t>Ex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40" dirty="0">
                <a:latin typeface="Arial"/>
                <a:cs typeface="Arial"/>
              </a:rPr>
              <a:t>u</a:t>
            </a:r>
            <a:r>
              <a:rPr sz="2000" b="1" spc="5" dirty="0">
                <a:latin typeface="Arial"/>
                <a:cs typeface="Arial"/>
              </a:rPr>
              <a:t>çã</a:t>
            </a:r>
            <a:r>
              <a:rPr sz="2000" b="1" spc="10" dirty="0">
                <a:latin typeface="Arial"/>
                <a:cs typeface="Arial"/>
              </a:rPr>
              <a:t>o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ça</a:t>
            </a:r>
            <a:r>
              <a:rPr sz="2000" b="1" spc="150" dirty="0">
                <a:latin typeface="Arial"/>
                <a:cs typeface="Arial"/>
              </a:rPr>
              <a:t>m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tá</a:t>
            </a:r>
            <a:r>
              <a:rPr sz="2000" b="1" spc="35" dirty="0">
                <a:latin typeface="Arial"/>
                <a:cs typeface="Arial"/>
              </a:rPr>
              <a:t>ri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10" dirty="0">
                <a:latin typeface="Arial"/>
                <a:cs typeface="Arial"/>
              </a:rPr>
              <a:t>e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Fin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ce</a:t>
            </a:r>
            <a:r>
              <a:rPr sz="2000" b="1" spc="35" dirty="0">
                <a:latin typeface="Arial"/>
                <a:cs typeface="Arial"/>
              </a:rPr>
              <a:t>ir</a:t>
            </a:r>
            <a:r>
              <a:rPr sz="2000" b="1" spc="1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1868414"/>
          <a:ext cx="10083800" cy="104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575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8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ad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spc="9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2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1525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856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248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3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aga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ado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967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206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é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1525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862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455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7988" y="459186"/>
            <a:ext cx="585089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15" dirty="0">
                <a:latin typeface="Arial"/>
                <a:cs typeface="Arial"/>
              </a:rPr>
              <a:t>EXE</a:t>
            </a:r>
            <a:r>
              <a:rPr sz="3200" b="1" spc="-5" dirty="0">
                <a:latin typeface="Arial"/>
                <a:cs typeface="Arial"/>
              </a:rPr>
              <a:t>CU</a:t>
            </a:r>
            <a:r>
              <a:rPr sz="3200" b="1" spc="-15" dirty="0">
                <a:latin typeface="Arial"/>
                <a:cs typeface="Arial"/>
              </a:rPr>
              <a:t>Ç</a:t>
            </a:r>
            <a:r>
              <a:rPr sz="3200" b="1" spc="-5" dirty="0">
                <a:latin typeface="Arial"/>
                <a:cs typeface="Arial"/>
              </a:rPr>
              <a:t>Ã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spc="-35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RÇ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spc="80" dirty="0">
                <a:latin typeface="Arial"/>
                <a:cs typeface="Arial"/>
              </a:rPr>
              <a:t>M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4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ÁR</a:t>
            </a:r>
            <a:r>
              <a:rPr sz="3200" b="1" dirty="0">
                <a:latin typeface="Arial"/>
                <a:cs typeface="Arial"/>
              </a:rPr>
              <a:t>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5844" y="1097797"/>
            <a:ext cx="452056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nº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207514"/>
            <a:ext cx="9929622" cy="3474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1480" marR="5080" indent="-829944">
              <a:lnSpc>
                <a:spcPts val="3600"/>
              </a:lnSpc>
            </a:pPr>
            <a:r>
              <a:rPr spc="-5" dirty="0"/>
              <a:t>A</a:t>
            </a:r>
            <a:r>
              <a:rPr spc="15" dirty="0"/>
              <a:t>P</a:t>
            </a:r>
            <a:r>
              <a:rPr spc="-25" dirty="0"/>
              <a:t>L</a:t>
            </a:r>
            <a:r>
              <a:rPr dirty="0"/>
              <a:t>ICA</a:t>
            </a:r>
            <a:r>
              <a:rPr spc="-20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E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R</a:t>
            </a:r>
            <a:r>
              <a:rPr spc="15" dirty="0"/>
              <a:t>E</a:t>
            </a:r>
            <a:r>
              <a:rPr spc="-5" dirty="0"/>
              <a:t>CU</a:t>
            </a:r>
            <a:r>
              <a:rPr spc="-15" dirty="0"/>
              <a:t>R</a:t>
            </a:r>
            <a:r>
              <a:rPr spc="15" dirty="0"/>
              <a:t>S</a:t>
            </a:r>
            <a:r>
              <a:rPr spc="-25" dirty="0"/>
              <a:t>O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20" dirty="0"/>
              <a:t>E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-5" dirty="0"/>
              <a:t>AÇ</a:t>
            </a:r>
            <a:r>
              <a:rPr spc="-45" dirty="0"/>
              <a:t>Õ</a:t>
            </a:r>
            <a:r>
              <a:rPr spc="15" dirty="0"/>
              <a:t>E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" dirty="0"/>
              <a:t>SE</a:t>
            </a:r>
            <a:r>
              <a:rPr spc="-5" dirty="0"/>
              <a:t>R</a:t>
            </a:r>
            <a:r>
              <a:rPr spc="15" dirty="0"/>
              <a:t>V</a:t>
            </a:r>
            <a:r>
              <a:rPr dirty="0"/>
              <a:t>IÇ</a:t>
            </a:r>
            <a:r>
              <a:rPr spc="-40" dirty="0"/>
              <a:t>O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5" dirty="0"/>
              <a:t>ÚB</a:t>
            </a:r>
            <a:r>
              <a:rPr spc="-30" dirty="0"/>
              <a:t>L</a:t>
            </a:r>
            <a:r>
              <a:rPr dirty="0"/>
              <a:t>IC</a:t>
            </a:r>
            <a:r>
              <a:rPr spc="-40" dirty="0"/>
              <a:t>O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E</a:t>
            </a:r>
            <a:r>
              <a:rPr spc="135" dirty="0">
                <a:latin typeface="Times New Roman"/>
                <a:cs typeface="Times New Roman"/>
              </a:rPr>
              <a:t> </a:t>
            </a:r>
            <a:r>
              <a:rPr spc="15" dirty="0"/>
              <a:t>S</a:t>
            </a:r>
            <a:r>
              <a:rPr spc="-5" dirty="0"/>
              <a:t>AÚ</a:t>
            </a:r>
            <a:r>
              <a:rPr spc="-15" dirty="0"/>
              <a:t>D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21" y="1565154"/>
            <a:ext cx="9958705" cy="1750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8895">
              <a:lnSpc>
                <a:spcPct val="100000"/>
              </a:lnSpc>
            </a:pP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-3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77,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ional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0" dirty="0">
                <a:latin typeface="Arial"/>
                <a:cs typeface="Arial"/>
              </a:rPr>
              <a:t>9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13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09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375"/>
              </a:spcBef>
              <a:tabLst>
                <a:tab pos="469265" algn="l"/>
                <a:tab pos="1487805" algn="l"/>
                <a:tab pos="1982470" algn="l"/>
                <a:tab pos="2338705" algn="l"/>
                <a:tab pos="2557780" algn="l"/>
                <a:tab pos="2881630" algn="l"/>
                <a:tab pos="3357245" algn="l"/>
                <a:tab pos="3870960" algn="l"/>
                <a:tab pos="5232400" algn="l"/>
                <a:tab pos="6926580" algn="l"/>
                <a:tab pos="8249920" algn="l"/>
                <a:tab pos="9002395" algn="l"/>
                <a:tab pos="9259570" algn="l"/>
              </a:tabLst>
            </a:pPr>
            <a:r>
              <a:rPr sz="1800" dirty="0">
                <a:latin typeface="Arial"/>
                <a:cs typeface="Arial"/>
              </a:rPr>
              <a:t>EC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30" dirty="0">
                <a:latin typeface="Arial"/>
                <a:cs typeface="Arial"/>
              </a:rPr>
              <a:t>29</a:t>
            </a:r>
            <a:r>
              <a:rPr sz="1800" spc="20" dirty="0">
                <a:latin typeface="Arial"/>
                <a:cs typeface="Arial"/>
              </a:rPr>
              <a:t>/</a:t>
            </a:r>
            <a:r>
              <a:rPr sz="1800" spc="-30" dirty="0">
                <a:latin typeface="Arial"/>
                <a:cs typeface="Arial"/>
              </a:rPr>
              <a:t>2000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30" dirty="0">
                <a:latin typeface="Arial"/>
                <a:cs typeface="Arial"/>
              </a:rPr>
              <a:t>7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77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715">
              <a:lnSpc>
                <a:spcPts val="2030"/>
              </a:lnSpc>
              <a:spcBef>
                <a:spcPts val="55"/>
              </a:spcBef>
            </a:pPr>
            <a:r>
              <a:rPr sz="1800" spc="30" dirty="0">
                <a:latin typeface="Arial"/>
                <a:cs typeface="Arial"/>
              </a:rPr>
              <a:t>"</a:t>
            </a:r>
            <a:r>
              <a:rPr sz="1800" spc="-55" dirty="0">
                <a:latin typeface="Arial"/>
                <a:cs typeface="Arial"/>
              </a:rPr>
              <a:t>II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15</a:t>
            </a:r>
            <a:r>
              <a:rPr sz="1800" dirty="0">
                <a:latin typeface="Arial"/>
                <a:cs typeface="Arial"/>
              </a:rPr>
              <a:t>6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´s.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15</a:t>
            </a:r>
            <a:r>
              <a:rPr sz="1800" dirty="0">
                <a:latin typeface="Arial"/>
                <a:cs typeface="Arial"/>
              </a:rPr>
              <a:t>8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159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39"/>
              </a:lnSpc>
            </a:pPr>
            <a:r>
              <a:rPr sz="1800" spc="-5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º</a:t>
            </a:r>
            <a:r>
              <a:rPr sz="1800" spc="20" dirty="0">
                <a:latin typeface="Arial"/>
                <a:cs typeface="Arial"/>
              </a:rPr>
              <a:t>.</a:t>
            </a:r>
            <a:r>
              <a:rPr sz="1800" dirty="0">
                <a:latin typeface="Arial"/>
                <a:cs typeface="Arial"/>
              </a:rPr>
              <a:t>"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3834379"/>
          <a:ext cx="1007872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4069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338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408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874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928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84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231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263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07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cá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III)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643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664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761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342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903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514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7453" y="459186"/>
            <a:ext cx="8286115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2010" marR="5080" indent="-829944">
              <a:lnSpc>
                <a:spcPts val="3600"/>
              </a:lnSpc>
            </a:pP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spc="15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ICA</a:t>
            </a:r>
            <a:r>
              <a:rPr sz="3200" b="1" spc="-20" dirty="0">
                <a:latin typeface="Arial"/>
                <a:cs typeface="Arial"/>
              </a:rPr>
              <a:t>Ç</a:t>
            </a:r>
            <a:r>
              <a:rPr sz="3200" b="1" spc="-5" dirty="0">
                <a:latin typeface="Arial"/>
                <a:cs typeface="Arial"/>
              </a:rPr>
              <a:t>Ã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1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CU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spc="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18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AÇ</a:t>
            </a:r>
            <a:r>
              <a:rPr sz="3200" b="1" spc="-45" dirty="0">
                <a:latin typeface="Arial"/>
                <a:cs typeface="Arial"/>
              </a:rPr>
              <a:t>Õ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15" dirty="0">
                <a:latin typeface="Arial"/>
                <a:cs typeface="Arial"/>
              </a:rPr>
              <a:t>SE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V</a:t>
            </a:r>
            <a:r>
              <a:rPr sz="3200" b="1" dirty="0">
                <a:latin typeface="Arial"/>
                <a:cs typeface="Arial"/>
              </a:rPr>
              <a:t>IÇ</a:t>
            </a:r>
            <a:r>
              <a:rPr sz="3200" b="1" spc="-40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spc="20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ÚB</a:t>
            </a:r>
            <a:r>
              <a:rPr sz="3200" b="1" spc="-3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IC</a:t>
            </a:r>
            <a:r>
              <a:rPr sz="3200" b="1" spc="-40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135" dirty="0">
                <a:latin typeface="Times New Roman"/>
                <a:cs typeface="Times New Roman"/>
              </a:rPr>
              <a:t> </a:t>
            </a:r>
            <a:r>
              <a:rPr sz="3200" b="1" spc="15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AÚ</a:t>
            </a:r>
            <a:r>
              <a:rPr sz="3200" b="1" spc="-1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4881" y="1565154"/>
            <a:ext cx="7337425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-3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77,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ional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0" dirty="0">
                <a:latin typeface="Arial"/>
                <a:cs typeface="Arial"/>
              </a:rPr>
              <a:t>9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13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09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674360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39595">
              <a:lnSpc>
                <a:spcPts val="3600"/>
              </a:lnSpc>
            </a:pPr>
            <a:r>
              <a:rPr spc="-5" dirty="0"/>
              <a:t>A</a:t>
            </a:r>
            <a:r>
              <a:rPr spc="15" dirty="0"/>
              <a:t>P</a:t>
            </a:r>
            <a:r>
              <a:rPr spc="-25" dirty="0"/>
              <a:t>L</a:t>
            </a:r>
            <a:r>
              <a:rPr dirty="0"/>
              <a:t>ICA</a:t>
            </a:r>
            <a:r>
              <a:rPr spc="-20" dirty="0"/>
              <a:t>Ç</a:t>
            </a:r>
            <a:r>
              <a:rPr spc="-5" dirty="0"/>
              <a:t>Ã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E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R</a:t>
            </a:r>
            <a:r>
              <a:rPr spc="15" dirty="0"/>
              <a:t>E</a:t>
            </a:r>
            <a:r>
              <a:rPr spc="-5" dirty="0"/>
              <a:t>CU</a:t>
            </a:r>
            <a:r>
              <a:rPr spc="-15" dirty="0"/>
              <a:t>R</a:t>
            </a:r>
            <a:r>
              <a:rPr spc="15" dirty="0"/>
              <a:t>S</a:t>
            </a:r>
            <a:r>
              <a:rPr spc="-25" dirty="0"/>
              <a:t>O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5" dirty="0"/>
              <a:t>NA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80" dirty="0"/>
              <a:t>M</a:t>
            </a:r>
            <a:r>
              <a:rPr spc="-5" dirty="0"/>
              <a:t>AN</a:t>
            </a:r>
            <a:r>
              <a:rPr spc="-15" dirty="0"/>
              <a:t>U</a:t>
            </a:r>
            <a:r>
              <a:rPr spc="50" dirty="0"/>
              <a:t>T</a:t>
            </a:r>
            <a:r>
              <a:rPr spc="15" dirty="0"/>
              <a:t>E</a:t>
            </a:r>
            <a:r>
              <a:rPr spc="-85" dirty="0"/>
              <a:t>N</a:t>
            </a:r>
            <a:r>
              <a:rPr spc="-5" dirty="0"/>
              <a:t>ÇÃ</a:t>
            </a:r>
            <a:r>
              <a:rPr dirty="0"/>
              <a:t>O</a:t>
            </a:r>
            <a:r>
              <a:rPr spc="-170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spc="15" dirty="0"/>
              <a:t>ESE</a:t>
            </a:r>
            <a:r>
              <a:rPr spc="-5" dirty="0"/>
              <a:t>N</a:t>
            </a:r>
            <a:r>
              <a:rPr spc="15" dirty="0"/>
              <a:t>V</a:t>
            </a:r>
            <a:r>
              <a:rPr spc="-20" dirty="0"/>
              <a:t>O</a:t>
            </a:r>
            <a:r>
              <a:rPr spc="-25" dirty="0"/>
              <a:t>L</a:t>
            </a:r>
            <a:r>
              <a:rPr spc="15" dirty="0"/>
              <a:t>V</a:t>
            </a:r>
            <a:r>
              <a:rPr dirty="0"/>
              <a:t>I</a:t>
            </a:r>
            <a:r>
              <a:rPr spc="5" dirty="0"/>
              <a:t>M</a:t>
            </a:r>
            <a:r>
              <a:rPr spc="-55" dirty="0"/>
              <a:t>E</a:t>
            </a:r>
            <a:r>
              <a:rPr spc="-5" dirty="0"/>
              <a:t>N</a:t>
            </a:r>
            <a:r>
              <a:rPr spc="-30" dirty="0"/>
              <a:t>T</a:t>
            </a:r>
            <a:r>
              <a:rPr dirty="0"/>
              <a:t>O</a:t>
            </a:r>
            <a:r>
              <a:rPr spc="-16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0" dirty="0"/>
              <a:t>E</a:t>
            </a:r>
            <a:r>
              <a:rPr spc="-5" dirty="0"/>
              <a:t>N</a:t>
            </a:r>
            <a:r>
              <a:rPr spc="15" dirty="0"/>
              <a:t>S</a:t>
            </a:r>
            <a:r>
              <a:rPr dirty="0"/>
              <a:t>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17" y="1565154"/>
            <a:ext cx="9968865" cy="218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6330">
              <a:lnSpc>
                <a:spcPct val="100000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21</a:t>
            </a:r>
            <a:r>
              <a:rPr sz="2000" spc="10" dirty="0">
                <a:latin typeface="Arial"/>
                <a:cs typeface="Arial"/>
              </a:rPr>
              <a:t>2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5" dirty="0">
                <a:latin typeface="Arial"/>
                <a:cs typeface="Arial"/>
              </a:rPr>
              <a:t>B,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72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  <a:spcBef>
                <a:spcPts val="1375"/>
              </a:spcBef>
            </a:pPr>
            <a:r>
              <a:rPr sz="1800" spc="-30" dirty="0">
                <a:latin typeface="Arial"/>
                <a:cs typeface="Arial"/>
              </a:rPr>
              <a:t>C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21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nun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oi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ee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6985" algn="just">
              <a:lnSpc>
                <a:spcPct val="95600"/>
              </a:lnSpc>
              <a:spcBef>
                <a:spcPts val="1325"/>
              </a:spcBef>
            </a:pPr>
            <a:r>
              <a:rPr sz="1800" spc="-30" dirty="0">
                <a:latin typeface="Arial"/>
                <a:cs typeface="Arial"/>
              </a:rPr>
              <a:t>LD</a:t>
            </a:r>
            <a:r>
              <a:rPr sz="1800" dirty="0">
                <a:latin typeface="Arial"/>
                <a:cs typeface="Arial"/>
              </a:rPr>
              <a:t>B,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7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8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publ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0" dirty="0">
                <a:latin typeface="Arial"/>
                <a:cs typeface="Arial"/>
              </a:rPr>
              <a:t>ú</a:t>
            </a:r>
            <a:r>
              <a:rPr sz="1800" spc="45" dirty="0">
                <a:latin typeface="Arial"/>
                <a:cs typeface="Arial"/>
              </a:rPr>
              <a:t>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3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16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4273291"/>
          <a:ext cx="10078720" cy="198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402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973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258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4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380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892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267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522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71525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179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461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cá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spc="-4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292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831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803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993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314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299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516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476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617" y="459186"/>
            <a:ext cx="9963150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39595">
              <a:lnSpc>
                <a:spcPts val="3600"/>
              </a:lnSpc>
            </a:pP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spc="15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ICA</a:t>
            </a:r>
            <a:r>
              <a:rPr sz="3200" b="1" spc="-20" dirty="0">
                <a:latin typeface="Arial"/>
                <a:cs typeface="Arial"/>
              </a:rPr>
              <a:t>Ç</a:t>
            </a:r>
            <a:r>
              <a:rPr sz="3200" b="1" spc="-5" dirty="0">
                <a:latin typeface="Arial"/>
                <a:cs typeface="Arial"/>
              </a:rPr>
              <a:t>Ã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1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CU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NA</a:t>
            </a:r>
            <a:r>
              <a:rPr sz="3200" b="1" spc="-5" dirty="0">
                <a:latin typeface="Times New Roman"/>
                <a:cs typeface="Times New Roman"/>
              </a:rPr>
              <a:t> </a:t>
            </a:r>
            <a:r>
              <a:rPr sz="3200" b="1" spc="8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AN</a:t>
            </a:r>
            <a:r>
              <a:rPr sz="3200" b="1" spc="-15" dirty="0">
                <a:latin typeface="Arial"/>
                <a:cs typeface="Arial"/>
              </a:rPr>
              <a:t>U</a:t>
            </a:r>
            <a:r>
              <a:rPr sz="3200" b="1" spc="50" dirty="0">
                <a:latin typeface="Arial"/>
                <a:cs typeface="Arial"/>
              </a:rPr>
              <a:t>T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85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ÇÃ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-17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4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spc="15" dirty="0">
                <a:latin typeface="Arial"/>
                <a:cs typeface="Arial"/>
              </a:rPr>
              <a:t>ESE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15" dirty="0">
                <a:latin typeface="Arial"/>
                <a:cs typeface="Arial"/>
              </a:rPr>
              <a:t>V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25" dirty="0">
                <a:latin typeface="Arial"/>
                <a:cs typeface="Arial"/>
              </a:rPr>
              <a:t>L</a:t>
            </a:r>
            <a:r>
              <a:rPr sz="3200" b="1" spc="15" dirty="0">
                <a:latin typeface="Arial"/>
                <a:cs typeface="Arial"/>
              </a:rPr>
              <a:t>V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5" dirty="0">
                <a:latin typeface="Arial"/>
                <a:cs typeface="Arial"/>
              </a:rPr>
              <a:t>M</a:t>
            </a:r>
            <a:r>
              <a:rPr sz="3200" b="1" spc="-5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-16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spc="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15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INO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2554" y="1565154"/>
            <a:ext cx="5204460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21</a:t>
            </a:r>
            <a:r>
              <a:rPr sz="2000" spc="10" dirty="0">
                <a:latin typeface="Arial"/>
                <a:cs typeface="Arial"/>
              </a:rPr>
              <a:t>2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5" dirty="0">
                <a:latin typeface="Arial"/>
                <a:cs typeface="Arial"/>
              </a:rPr>
              <a:t>B,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72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674360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496" y="474622"/>
            <a:ext cx="967486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7500"/>
              </a:lnSpc>
              <a:tabLst>
                <a:tab pos="2461260" algn="l"/>
                <a:tab pos="2613660" algn="l"/>
                <a:tab pos="3954779" algn="l"/>
                <a:tab pos="8114665" algn="l"/>
              </a:tabLst>
            </a:pP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-30" dirty="0">
                <a:latin typeface="Arial"/>
                <a:cs typeface="Arial"/>
              </a:rPr>
              <a:t>P</a:t>
            </a:r>
            <a:r>
              <a:rPr sz="3050" b="1" dirty="0">
                <a:latin typeface="Arial"/>
                <a:cs typeface="Arial"/>
              </a:rPr>
              <a:t>L</a:t>
            </a:r>
            <a:r>
              <a:rPr sz="3050" b="1" spc="-114" dirty="0">
                <a:latin typeface="Arial"/>
                <a:cs typeface="Arial"/>
              </a:rPr>
              <a:t>I</a:t>
            </a:r>
            <a:r>
              <a:rPr sz="3050" b="1" spc="120" dirty="0">
                <a:latin typeface="Arial"/>
                <a:cs typeface="Arial"/>
              </a:rPr>
              <a:t>C</a:t>
            </a:r>
            <a:r>
              <a:rPr sz="3050" b="1" spc="-30" dirty="0">
                <a:latin typeface="Arial"/>
                <a:cs typeface="Arial"/>
              </a:rPr>
              <a:t>A</a:t>
            </a:r>
            <a:r>
              <a:rPr sz="3050" b="1" spc="35" dirty="0">
                <a:latin typeface="Arial"/>
                <a:cs typeface="Arial"/>
              </a:rPr>
              <a:t>ÇÃ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E</a:t>
            </a:r>
            <a:r>
              <a:rPr sz="3050" b="1" spc="105" dirty="0">
                <a:latin typeface="Times New Roman"/>
                <a:cs typeface="Times New Roman"/>
              </a:rPr>
              <a:t> </a:t>
            </a:r>
            <a:r>
              <a:rPr sz="3050" b="1" spc="25" dirty="0">
                <a:latin typeface="Arial"/>
                <a:cs typeface="Arial"/>
              </a:rPr>
              <a:t>60%</a:t>
            </a:r>
            <a:r>
              <a:rPr sz="3050" b="1" spc="17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4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CUR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1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140" dirty="0">
                <a:latin typeface="Times New Roman"/>
                <a:cs typeface="Times New Roman"/>
              </a:rPr>
              <a:t> </a:t>
            </a:r>
            <a:r>
              <a:rPr sz="3050" b="1" dirty="0">
                <a:latin typeface="Arial"/>
                <a:cs typeface="Arial"/>
              </a:rPr>
              <a:t>F</a:t>
            </a:r>
            <a:r>
              <a:rPr sz="3050" b="1" spc="20" dirty="0">
                <a:latin typeface="Arial"/>
                <a:cs typeface="Arial"/>
              </a:rPr>
              <a:t>U</a:t>
            </a:r>
            <a:r>
              <a:rPr sz="3050" b="1" spc="35" dirty="0">
                <a:latin typeface="Arial"/>
                <a:cs typeface="Arial"/>
              </a:rPr>
              <a:t>ND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20" dirty="0">
                <a:latin typeface="Arial"/>
                <a:cs typeface="Arial"/>
              </a:rPr>
              <a:t>B</a:t>
            </a:r>
            <a:r>
              <a:rPr sz="3050" b="1" spc="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N</a:t>
            </a:r>
            <a:r>
              <a:rPr sz="3050" b="1" spc="20" dirty="0">
                <a:latin typeface="Arial"/>
                <a:cs typeface="Arial"/>
              </a:rPr>
              <a:t>A</a:t>
            </a:r>
            <a:r>
              <a:rPr sz="3050" b="1" spc="8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-90" dirty="0">
                <a:latin typeface="Arial"/>
                <a:cs typeface="Arial"/>
              </a:rPr>
              <a:t>M</a:t>
            </a:r>
            <a:r>
              <a:rPr sz="3050" b="1" spc="35" dirty="0">
                <a:latin typeface="Arial"/>
                <a:cs typeface="Arial"/>
              </a:rPr>
              <a:t>UN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35" dirty="0">
                <a:latin typeface="Arial"/>
                <a:cs typeface="Arial"/>
              </a:rPr>
              <a:t>ÇÃ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10" dirty="0">
                <a:latin typeface="Times New Roman"/>
                <a:cs typeface="Times New Roman"/>
              </a:rPr>
              <a:t> </a:t>
            </a:r>
            <a:r>
              <a:rPr sz="3050" b="1" spc="10" dirty="0">
                <a:latin typeface="Arial"/>
                <a:cs typeface="Arial"/>
              </a:rPr>
              <a:t>P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dirty="0">
                <a:latin typeface="Arial"/>
                <a:cs typeface="Arial"/>
              </a:rPr>
              <a:t>OF</a:t>
            </a:r>
            <a:r>
              <a:rPr sz="3050" b="1" spc="-110" dirty="0">
                <a:latin typeface="Arial"/>
                <a:cs typeface="Arial"/>
              </a:rPr>
              <a:t>I</a:t>
            </a:r>
            <a:r>
              <a:rPr sz="3050" b="1" spc="-30" dirty="0">
                <a:latin typeface="Arial"/>
                <a:cs typeface="Arial"/>
              </a:rPr>
              <a:t>SS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105" dirty="0">
                <a:latin typeface="Arial"/>
                <a:cs typeface="Arial"/>
              </a:rPr>
              <a:t>N</a:t>
            </a:r>
            <a:r>
              <a:rPr sz="3050" b="1" spc="-30" dirty="0">
                <a:latin typeface="Arial"/>
                <a:cs typeface="Arial"/>
              </a:rPr>
              <a:t>A</a:t>
            </a:r>
            <a:r>
              <a:rPr sz="3050" b="1" spc="-3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S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 </a:t>
            </a:r>
            <a:r>
              <a:rPr sz="3050" b="1" spc="-90" dirty="0">
                <a:latin typeface="Arial"/>
                <a:cs typeface="Arial"/>
              </a:rPr>
              <a:t>M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75" dirty="0">
                <a:latin typeface="Arial"/>
                <a:cs typeface="Arial"/>
              </a:rPr>
              <a:t>G</a:t>
            </a:r>
            <a:r>
              <a:rPr sz="3050" b="1" spc="-35" dirty="0">
                <a:latin typeface="Arial"/>
                <a:cs typeface="Arial"/>
              </a:rPr>
              <a:t>I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spc="65" dirty="0">
                <a:latin typeface="Arial"/>
                <a:cs typeface="Arial"/>
              </a:rPr>
              <a:t>T</a:t>
            </a:r>
            <a:r>
              <a:rPr sz="3050" b="1" spc="-30" dirty="0">
                <a:latin typeface="Arial"/>
                <a:cs typeface="Arial"/>
              </a:rPr>
              <a:t>É</a:t>
            </a:r>
            <a:r>
              <a:rPr sz="3050" b="1" spc="120" dirty="0">
                <a:latin typeface="Arial"/>
                <a:cs typeface="Arial"/>
              </a:rPr>
              <a:t>R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spc="20" dirty="0">
                <a:latin typeface="Arial"/>
                <a:cs typeface="Arial"/>
              </a:rPr>
              <a:t>A</a:t>
            </a:r>
            <a:r>
              <a:rPr sz="3050" b="1" spc="160" dirty="0">
                <a:latin typeface="Times New Roman"/>
                <a:cs typeface="Times New Roman"/>
              </a:rPr>
              <a:t> 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DUC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75" dirty="0">
                <a:latin typeface="Arial"/>
                <a:cs typeface="Arial"/>
              </a:rPr>
              <a:t>Ç</a:t>
            </a:r>
            <a:r>
              <a:rPr sz="3050" b="1" spc="35" dirty="0">
                <a:latin typeface="Arial"/>
                <a:cs typeface="Arial"/>
              </a:rPr>
              <a:t>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29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BÁ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spc="35" dirty="0">
                <a:latin typeface="Arial"/>
                <a:cs typeface="Arial"/>
              </a:rPr>
              <a:t>C</a:t>
            </a:r>
            <a:r>
              <a:rPr sz="3050" b="1" spc="20" dirty="0">
                <a:latin typeface="Arial"/>
                <a:cs typeface="Arial"/>
              </a:rPr>
              <a:t>A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6978" y="1994541"/>
            <a:ext cx="8251190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-3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60,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Arial"/>
                <a:cs typeface="Arial"/>
              </a:rPr>
              <a:t>X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Arial"/>
                <a:cs typeface="Arial"/>
              </a:rPr>
              <a:t>M</a:t>
            </a:r>
            <a:r>
              <a:rPr sz="2000" spc="10" dirty="0">
                <a:latin typeface="Arial"/>
                <a:cs typeface="Arial"/>
              </a:rPr>
              <a:t>P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33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6,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EC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53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6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9</a:t>
            </a:r>
            <a:r>
              <a:rPr sz="2000" spc="35" dirty="0">
                <a:latin typeface="Arial"/>
                <a:cs typeface="Arial"/>
              </a:rPr>
              <a:t>.</a:t>
            </a:r>
            <a:r>
              <a:rPr sz="2000" spc="5" dirty="0">
                <a:latin typeface="Arial"/>
                <a:cs typeface="Arial"/>
              </a:rPr>
              <a:t>42</a:t>
            </a:r>
            <a:r>
              <a:rPr sz="2000" dirty="0">
                <a:latin typeface="Arial"/>
                <a:cs typeface="Arial"/>
              </a:rPr>
              <a:t>4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96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766451"/>
          <a:ext cx="10078720" cy="125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3547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729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516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803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728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681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437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710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à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290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971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9919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99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7577" y="411561"/>
            <a:ext cx="3783329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15" dirty="0">
                <a:latin typeface="Arial"/>
                <a:cs typeface="Arial"/>
              </a:rPr>
              <a:t>EX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-35" dirty="0">
                <a:latin typeface="Arial"/>
                <a:cs typeface="Arial"/>
              </a:rPr>
              <a:t>G</a:t>
            </a:r>
            <a:r>
              <a:rPr sz="3200" b="1" spc="15" dirty="0">
                <a:latin typeface="Arial"/>
                <a:cs typeface="Arial"/>
              </a:rPr>
              <a:t>Ê</a:t>
            </a:r>
            <a:r>
              <a:rPr sz="3200" b="1" spc="-5" dirty="0">
                <a:latin typeface="Arial"/>
                <a:cs typeface="Arial"/>
              </a:rPr>
              <a:t>NCI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8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Arial"/>
                <a:cs typeface="Arial"/>
              </a:rPr>
              <a:t>L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G</a:t>
            </a:r>
            <a:r>
              <a:rPr sz="3200" b="1" spc="-5" dirty="0"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17" y="1050172"/>
            <a:ext cx="9963150" cy="298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5095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4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ai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9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4°</a:t>
            </a:r>
            <a:endParaRPr sz="2000">
              <a:latin typeface="Arial"/>
              <a:cs typeface="Arial"/>
            </a:endParaRPr>
          </a:p>
          <a:p>
            <a:pPr marL="12700" marR="8255" algn="just">
              <a:lnSpc>
                <a:spcPct val="95600"/>
              </a:lnSpc>
              <a:spcBef>
                <a:spcPts val="1350"/>
              </a:spcBef>
            </a:pP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9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0" dirty="0">
                <a:latin typeface="Arial"/>
                <a:cs typeface="Arial"/>
              </a:rPr>
              <a:t>ú</a:t>
            </a:r>
            <a:r>
              <a:rPr sz="1800" spc="45" dirty="0">
                <a:latin typeface="Arial"/>
                <a:cs typeface="Arial"/>
              </a:rPr>
              <a:t>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7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nh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gund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6200"/>
              </a:lnSpc>
              <a:spcBef>
                <a:spcPts val="1450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4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aio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ud</a:t>
            </a:r>
            <a:r>
              <a:rPr sz="1800" spc="-30" dirty="0">
                <a:latin typeface="Arial"/>
                <a:cs typeface="Arial"/>
              </a:rPr>
              <a:t>iê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0" dirty="0">
                <a:latin typeface="Arial"/>
                <a:cs typeface="Arial"/>
              </a:rPr>
              <a:t>ú</a:t>
            </a:r>
            <a:r>
              <a:rPr sz="1800" spc="45" dirty="0">
                <a:latin typeface="Arial"/>
                <a:cs typeface="Arial"/>
              </a:rPr>
              <a:t>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16</a:t>
            </a:r>
            <a:r>
              <a:rPr sz="1800" dirty="0">
                <a:latin typeface="Arial"/>
                <a:cs typeface="Arial"/>
              </a:rPr>
              <a:t>6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du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496" y="474622"/>
            <a:ext cx="967486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7500"/>
              </a:lnSpc>
              <a:tabLst>
                <a:tab pos="2461260" algn="l"/>
                <a:tab pos="2613660" algn="l"/>
                <a:tab pos="3954779" algn="l"/>
                <a:tab pos="8114665" algn="l"/>
              </a:tabLst>
            </a:pP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-30" dirty="0">
                <a:latin typeface="Arial"/>
                <a:cs typeface="Arial"/>
              </a:rPr>
              <a:t>P</a:t>
            </a:r>
            <a:r>
              <a:rPr sz="3050" b="1" dirty="0">
                <a:latin typeface="Arial"/>
                <a:cs typeface="Arial"/>
              </a:rPr>
              <a:t>L</a:t>
            </a:r>
            <a:r>
              <a:rPr sz="3050" b="1" spc="-114" dirty="0">
                <a:latin typeface="Arial"/>
                <a:cs typeface="Arial"/>
              </a:rPr>
              <a:t>I</a:t>
            </a:r>
            <a:r>
              <a:rPr sz="3050" b="1" spc="120" dirty="0">
                <a:latin typeface="Arial"/>
                <a:cs typeface="Arial"/>
              </a:rPr>
              <a:t>C</a:t>
            </a:r>
            <a:r>
              <a:rPr sz="3050" b="1" spc="-30" dirty="0">
                <a:latin typeface="Arial"/>
                <a:cs typeface="Arial"/>
              </a:rPr>
              <a:t>A</a:t>
            </a:r>
            <a:r>
              <a:rPr sz="3050" b="1" spc="35" dirty="0">
                <a:latin typeface="Arial"/>
                <a:cs typeface="Arial"/>
              </a:rPr>
              <a:t>ÇÃ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E</a:t>
            </a:r>
            <a:r>
              <a:rPr sz="3050" b="1" spc="105" dirty="0">
                <a:latin typeface="Times New Roman"/>
                <a:cs typeface="Times New Roman"/>
              </a:rPr>
              <a:t> </a:t>
            </a:r>
            <a:r>
              <a:rPr sz="3050" b="1" spc="25" dirty="0">
                <a:latin typeface="Arial"/>
                <a:cs typeface="Arial"/>
              </a:rPr>
              <a:t>60%</a:t>
            </a:r>
            <a:r>
              <a:rPr sz="3050" b="1" spc="17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4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CUR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1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140" dirty="0">
                <a:latin typeface="Times New Roman"/>
                <a:cs typeface="Times New Roman"/>
              </a:rPr>
              <a:t> </a:t>
            </a:r>
            <a:r>
              <a:rPr sz="3050" b="1" dirty="0">
                <a:latin typeface="Arial"/>
                <a:cs typeface="Arial"/>
              </a:rPr>
              <a:t>F</a:t>
            </a:r>
            <a:r>
              <a:rPr sz="3050" b="1" spc="20" dirty="0">
                <a:latin typeface="Arial"/>
                <a:cs typeface="Arial"/>
              </a:rPr>
              <a:t>U</a:t>
            </a:r>
            <a:r>
              <a:rPr sz="3050" b="1" spc="35" dirty="0">
                <a:latin typeface="Arial"/>
                <a:cs typeface="Arial"/>
              </a:rPr>
              <a:t>ND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20" dirty="0">
                <a:latin typeface="Arial"/>
                <a:cs typeface="Arial"/>
              </a:rPr>
              <a:t>B</a:t>
            </a:r>
            <a:r>
              <a:rPr sz="3050" b="1" spc="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N</a:t>
            </a:r>
            <a:r>
              <a:rPr sz="3050" b="1" spc="20" dirty="0">
                <a:latin typeface="Arial"/>
                <a:cs typeface="Arial"/>
              </a:rPr>
              <a:t>A</a:t>
            </a:r>
            <a:r>
              <a:rPr sz="3050" b="1" spc="85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-90" dirty="0">
                <a:latin typeface="Arial"/>
                <a:cs typeface="Arial"/>
              </a:rPr>
              <a:t>M</a:t>
            </a:r>
            <a:r>
              <a:rPr sz="3050" b="1" spc="35" dirty="0">
                <a:latin typeface="Arial"/>
                <a:cs typeface="Arial"/>
              </a:rPr>
              <a:t>UN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35" dirty="0">
                <a:latin typeface="Arial"/>
                <a:cs typeface="Arial"/>
              </a:rPr>
              <a:t>ÇÃ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OS</a:t>
            </a:r>
            <a:r>
              <a:rPr sz="3050" b="1" spc="110" dirty="0">
                <a:latin typeface="Times New Roman"/>
                <a:cs typeface="Times New Roman"/>
              </a:rPr>
              <a:t> </a:t>
            </a:r>
            <a:r>
              <a:rPr sz="3050" b="1" spc="10" dirty="0">
                <a:latin typeface="Arial"/>
                <a:cs typeface="Arial"/>
              </a:rPr>
              <a:t>P</a:t>
            </a:r>
            <a:r>
              <a:rPr sz="3050" b="1" spc="35" dirty="0">
                <a:latin typeface="Arial"/>
                <a:cs typeface="Arial"/>
              </a:rPr>
              <a:t>R</a:t>
            </a:r>
            <a:r>
              <a:rPr sz="3050" b="1" dirty="0">
                <a:latin typeface="Arial"/>
                <a:cs typeface="Arial"/>
              </a:rPr>
              <a:t>OF</a:t>
            </a:r>
            <a:r>
              <a:rPr sz="3050" b="1" spc="-110" dirty="0">
                <a:latin typeface="Arial"/>
                <a:cs typeface="Arial"/>
              </a:rPr>
              <a:t>I</a:t>
            </a:r>
            <a:r>
              <a:rPr sz="3050" b="1" spc="-30" dirty="0">
                <a:latin typeface="Arial"/>
                <a:cs typeface="Arial"/>
              </a:rPr>
              <a:t>SS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105" dirty="0">
                <a:latin typeface="Arial"/>
                <a:cs typeface="Arial"/>
              </a:rPr>
              <a:t>N</a:t>
            </a:r>
            <a:r>
              <a:rPr sz="3050" b="1" spc="-30" dirty="0">
                <a:latin typeface="Arial"/>
                <a:cs typeface="Arial"/>
              </a:rPr>
              <a:t>A</a:t>
            </a:r>
            <a:r>
              <a:rPr sz="3050" b="1" spc="-3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S</a:t>
            </a:r>
            <a:r>
              <a:rPr sz="3050" b="1" dirty="0">
                <a:latin typeface="Times New Roman"/>
                <a:cs typeface="Times New Roman"/>
              </a:rPr>
              <a:t>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 </a:t>
            </a:r>
            <a:r>
              <a:rPr sz="3050" b="1" spc="-90" dirty="0">
                <a:latin typeface="Arial"/>
                <a:cs typeface="Arial"/>
              </a:rPr>
              <a:t>M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75" dirty="0">
                <a:latin typeface="Arial"/>
                <a:cs typeface="Arial"/>
              </a:rPr>
              <a:t>G</a:t>
            </a:r>
            <a:r>
              <a:rPr sz="3050" b="1" spc="-35" dirty="0">
                <a:latin typeface="Arial"/>
                <a:cs typeface="Arial"/>
              </a:rPr>
              <a:t>I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spc="65" dirty="0">
                <a:latin typeface="Arial"/>
                <a:cs typeface="Arial"/>
              </a:rPr>
              <a:t>T</a:t>
            </a:r>
            <a:r>
              <a:rPr sz="3050" b="1" spc="-30" dirty="0">
                <a:latin typeface="Arial"/>
                <a:cs typeface="Arial"/>
              </a:rPr>
              <a:t>É</a:t>
            </a:r>
            <a:r>
              <a:rPr sz="3050" b="1" spc="120" dirty="0">
                <a:latin typeface="Arial"/>
                <a:cs typeface="Arial"/>
              </a:rPr>
              <a:t>R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dirty="0">
                <a:latin typeface="Times New Roman"/>
                <a:cs typeface="Times New Roman"/>
              </a:rPr>
              <a:t>		</a:t>
            </a:r>
            <a:r>
              <a:rPr sz="3050" b="1" spc="35" dirty="0">
                <a:latin typeface="Arial"/>
                <a:cs typeface="Arial"/>
              </a:rPr>
              <a:t>D</a:t>
            </a:r>
            <a:r>
              <a:rPr sz="3050" b="1" spc="20" dirty="0">
                <a:latin typeface="Arial"/>
                <a:cs typeface="Arial"/>
              </a:rPr>
              <a:t>A</a:t>
            </a:r>
            <a:r>
              <a:rPr sz="3050" b="1" spc="160" dirty="0">
                <a:latin typeface="Times New Roman"/>
                <a:cs typeface="Times New Roman"/>
              </a:rPr>
              <a:t> </a:t>
            </a:r>
            <a:r>
              <a:rPr sz="3050" b="1" spc="-30" dirty="0">
                <a:latin typeface="Arial"/>
                <a:cs typeface="Arial"/>
              </a:rPr>
              <a:t>E</a:t>
            </a:r>
            <a:r>
              <a:rPr sz="3050" b="1" spc="35" dirty="0">
                <a:latin typeface="Arial"/>
                <a:cs typeface="Arial"/>
              </a:rPr>
              <a:t>DUC</a:t>
            </a:r>
            <a:r>
              <a:rPr sz="3050" b="1" spc="-180" dirty="0">
                <a:latin typeface="Arial"/>
                <a:cs typeface="Arial"/>
              </a:rPr>
              <a:t>A</a:t>
            </a:r>
            <a:r>
              <a:rPr sz="3050" b="1" spc="75" dirty="0">
                <a:latin typeface="Arial"/>
                <a:cs typeface="Arial"/>
              </a:rPr>
              <a:t>Ç</a:t>
            </a:r>
            <a:r>
              <a:rPr sz="3050" b="1" spc="35" dirty="0">
                <a:latin typeface="Arial"/>
                <a:cs typeface="Arial"/>
              </a:rPr>
              <a:t>Ã</a:t>
            </a:r>
            <a:r>
              <a:rPr sz="3050" b="1" dirty="0">
                <a:latin typeface="Arial"/>
                <a:cs typeface="Arial"/>
              </a:rPr>
              <a:t>O</a:t>
            </a:r>
            <a:r>
              <a:rPr sz="3050" b="1" spc="290" dirty="0">
                <a:latin typeface="Times New Roman"/>
                <a:cs typeface="Times New Roman"/>
              </a:rPr>
              <a:t> </a:t>
            </a:r>
            <a:r>
              <a:rPr sz="3050" b="1" spc="35" dirty="0">
                <a:latin typeface="Arial"/>
                <a:cs typeface="Arial"/>
              </a:rPr>
              <a:t>BÁ</a:t>
            </a:r>
            <a:r>
              <a:rPr sz="3050" b="1" spc="-30" dirty="0">
                <a:latin typeface="Arial"/>
                <a:cs typeface="Arial"/>
              </a:rPr>
              <a:t>S</a:t>
            </a:r>
            <a:r>
              <a:rPr sz="3050" b="1" spc="-105" dirty="0">
                <a:latin typeface="Arial"/>
                <a:cs typeface="Arial"/>
              </a:rPr>
              <a:t>I</a:t>
            </a:r>
            <a:r>
              <a:rPr sz="3050" b="1" spc="35" dirty="0">
                <a:latin typeface="Arial"/>
                <a:cs typeface="Arial"/>
              </a:rPr>
              <a:t>C</a:t>
            </a:r>
            <a:r>
              <a:rPr sz="3050" b="1" spc="20" dirty="0">
                <a:latin typeface="Arial"/>
                <a:cs typeface="Arial"/>
              </a:rPr>
              <a:t>A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6978" y="1994541"/>
            <a:ext cx="8260080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85"/>
              </a:lnSpc>
            </a:pP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-30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60,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Arial"/>
                <a:cs typeface="Arial"/>
              </a:rPr>
              <a:t>X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Arial"/>
                <a:cs typeface="Arial"/>
              </a:rPr>
              <a:t>M</a:t>
            </a:r>
            <a:r>
              <a:rPr sz="2000" spc="10" dirty="0">
                <a:latin typeface="Arial"/>
                <a:cs typeface="Arial"/>
              </a:rPr>
              <a:t>P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33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6,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EC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53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10" dirty="0">
                <a:latin typeface="Arial"/>
                <a:cs typeface="Arial"/>
              </a:rPr>
              <a:t>6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9</a:t>
            </a:r>
            <a:r>
              <a:rPr sz="2000" spc="35" dirty="0">
                <a:latin typeface="Arial"/>
                <a:cs typeface="Arial"/>
              </a:rPr>
              <a:t>.</a:t>
            </a:r>
            <a:r>
              <a:rPr sz="2000" spc="5" dirty="0">
                <a:latin typeface="Arial"/>
                <a:cs typeface="Arial"/>
              </a:rPr>
              <a:t>42</a:t>
            </a:r>
            <a:r>
              <a:rPr sz="2000" dirty="0">
                <a:latin typeface="Arial"/>
                <a:cs typeface="Arial"/>
              </a:rPr>
              <a:t>4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96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3097868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8410" marR="5080" indent="-2660015">
              <a:lnSpc>
                <a:spcPts val="3600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35" dirty="0"/>
              <a:t>O</a:t>
            </a:r>
            <a:r>
              <a:rPr spc="-5" dirty="0"/>
              <a:t>D</a:t>
            </a:r>
            <a:r>
              <a:rPr spc="15" dirty="0"/>
              <a:t>E</a:t>
            </a:r>
            <a:r>
              <a:rPr dirty="0"/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" dirty="0"/>
              <a:t>EXE</a:t>
            </a:r>
            <a:r>
              <a:rPr spc="-5" dirty="0"/>
              <a:t>CU</a:t>
            </a:r>
            <a:r>
              <a:rPr spc="40" dirty="0"/>
              <a:t>T</a:t>
            </a:r>
            <a:r>
              <a:rPr dirty="0"/>
              <a:t>I</a:t>
            </a:r>
            <a:r>
              <a:rPr spc="20" dirty="0"/>
              <a:t>V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14" y="1565154"/>
            <a:ext cx="9970770" cy="423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R="8255" algn="ctr">
              <a:lnSpc>
                <a:spcPts val="2365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  <a:spcBef>
                <a:spcPts val="1375"/>
              </a:spcBef>
            </a:pPr>
            <a:r>
              <a:rPr sz="1800" spc="-30" dirty="0">
                <a:latin typeface="Arial"/>
                <a:cs typeface="Arial"/>
              </a:rPr>
              <a:t>C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16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oa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ião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r.</a:t>
            </a:r>
            <a:endParaRPr sz="1800">
              <a:latin typeface="Arial"/>
              <a:cs typeface="Arial"/>
            </a:endParaRPr>
          </a:p>
          <a:p>
            <a:pPr marL="12700" marR="9525" algn="just">
              <a:lnSpc>
                <a:spcPct val="95600"/>
              </a:lnSpc>
              <a:spcBef>
                <a:spcPts val="1330"/>
              </a:spcBef>
            </a:pPr>
            <a:r>
              <a:rPr sz="1800" spc="-30" dirty="0">
                <a:latin typeface="Arial"/>
                <a:cs typeface="Arial"/>
              </a:rPr>
              <a:t>LR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16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oa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6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105"/>
              </a:lnSpc>
            </a:pPr>
            <a:r>
              <a:rPr sz="1800" spc="-55" dirty="0">
                <a:latin typeface="Arial"/>
                <a:cs typeface="Arial"/>
              </a:rPr>
              <a:t>II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60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12700" marR="19050" algn="just">
              <a:lnSpc>
                <a:spcPts val="2100"/>
              </a:lnSpc>
              <a:spcBef>
                <a:spcPts val="1410"/>
              </a:spcBef>
            </a:pPr>
            <a:r>
              <a:rPr sz="1800" spc="-30" dirty="0">
                <a:latin typeface="Arial"/>
                <a:cs typeface="Arial"/>
              </a:rPr>
              <a:t>LR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gl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939"/>
              </a:lnSpc>
            </a:pPr>
            <a:r>
              <a:rPr sz="1800" spc="-55" dirty="0">
                <a:latin typeface="Arial"/>
                <a:cs typeface="Arial"/>
              </a:rPr>
              <a:t>II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l:</a:t>
            </a:r>
            <a:endParaRPr sz="1800">
              <a:latin typeface="Arial"/>
              <a:cs typeface="Arial"/>
            </a:endParaRPr>
          </a:p>
          <a:p>
            <a:pPr marL="12700" marR="19050" algn="just">
              <a:lnSpc>
                <a:spcPts val="2030"/>
              </a:lnSpc>
              <a:spcBef>
                <a:spcPts val="145"/>
              </a:spcBef>
              <a:buFont typeface="Arial"/>
              <a:buAutoNum type="alphaLcParenR"/>
              <a:tabLst>
                <a:tab pos="307975" algn="l"/>
              </a:tabLst>
            </a:pPr>
            <a:r>
              <a:rPr sz="1800" spc="-30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5" dirty="0">
                <a:latin typeface="Arial"/>
                <a:cs typeface="Arial"/>
              </a:rPr>
              <a:t>lu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bun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h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r;</a:t>
            </a:r>
            <a:endParaRPr sz="1800">
              <a:latin typeface="Arial"/>
              <a:cs typeface="Arial"/>
            </a:endParaRPr>
          </a:p>
          <a:p>
            <a:pPr marL="288290" indent="-275590" algn="just">
              <a:lnSpc>
                <a:spcPts val="2039"/>
              </a:lnSpc>
              <a:buFont typeface="Arial"/>
              <a:buAutoNum type="alphaLcParenR"/>
              <a:tabLst>
                <a:tab pos="288925" algn="l"/>
              </a:tabLst>
            </a:pPr>
            <a:r>
              <a:rPr sz="1800" spc="-30" dirty="0">
                <a:latin typeface="Arial"/>
                <a:cs typeface="Arial"/>
              </a:rPr>
              <a:t>54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nqu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3996" y="411561"/>
            <a:ext cx="7729220" cy="868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2715" marR="5080" indent="-2660015">
              <a:lnSpc>
                <a:spcPts val="3600"/>
              </a:lnSpc>
            </a:pP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spc="15" dirty="0">
                <a:latin typeface="Arial"/>
                <a:cs typeface="Arial"/>
              </a:rPr>
              <a:t>ESPES</a:t>
            </a: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C</a:t>
            </a:r>
            <a:r>
              <a:rPr sz="3200" b="1" spc="-40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180" dirty="0">
                <a:latin typeface="Times New Roman"/>
                <a:cs typeface="Times New Roman"/>
              </a:rPr>
              <a:t> </a:t>
            </a:r>
            <a:r>
              <a:rPr sz="3200" b="1" spc="20" dirty="0">
                <a:latin typeface="Arial"/>
                <a:cs typeface="Arial"/>
              </a:rPr>
              <a:t>P</a:t>
            </a:r>
            <a:r>
              <a:rPr sz="3200" b="1" spc="15" dirty="0">
                <a:latin typeface="Arial"/>
                <a:cs typeface="Arial"/>
              </a:rPr>
              <a:t>ESS</a:t>
            </a:r>
            <a:r>
              <a:rPr sz="3200" b="1" spc="-35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L</a:t>
            </a:r>
            <a:r>
              <a:rPr sz="3200" b="1" spc="10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O</a:t>
            </a:r>
            <a:r>
              <a:rPr sz="3200" b="1" spc="55" dirty="0">
                <a:latin typeface="Times New Roman"/>
                <a:cs typeface="Times New Roman"/>
              </a:rPr>
              <a:t> </a:t>
            </a:r>
            <a:r>
              <a:rPr sz="3200" b="1" spc="20" dirty="0">
                <a:latin typeface="Arial"/>
                <a:cs typeface="Arial"/>
              </a:rPr>
              <a:t>P</a:t>
            </a:r>
            <a:r>
              <a:rPr sz="3200" b="1" spc="-35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D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R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15" dirty="0">
                <a:latin typeface="Arial"/>
                <a:cs typeface="Arial"/>
              </a:rPr>
              <a:t>EXE</a:t>
            </a:r>
            <a:r>
              <a:rPr sz="3200" b="1" spc="-5" dirty="0">
                <a:latin typeface="Arial"/>
                <a:cs typeface="Arial"/>
              </a:rPr>
              <a:t>CU</a:t>
            </a:r>
            <a:r>
              <a:rPr sz="3200" b="1" spc="40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20" dirty="0">
                <a:latin typeface="Arial"/>
                <a:cs typeface="Arial"/>
              </a:rPr>
              <a:t>V</a:t>
            </a:r>
            <a:r>
              <a:rPr sz="3200" b="1" dirty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8527" y="1517529"/>
            <a:ext cx="6276340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2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585095"/>
          <a:ext cx="10078720" cy="125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3585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803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704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119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773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724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áx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235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499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953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8410" marR="5080" indent="-2660015">
              <a:lnSpc>
                <a:spcPts val="3600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35" dirty="0"/>
              <a:t>O</a:t>
            </a:r>
            <a:r>
              <a:rPr spc="-5" dirty="0"/>
              <a:t>D</a:t>
            </a:r>
            <a:r>
              <a:rPr spc="15" dirty="0"/>
              <a:t>E</a:t>
            </a:r>
            <a:r>
              <a:rPr dirty="0"/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15" dirty="0"/>
              <a:t>EXE</a:t>
            </a:r>
            <a:r>
              <a:rPr spc="-5" dirty="0"/>
              <a:t>CU</a:t>
            </a:r>
            <a:r>
              <a:rPr spc="40" dirty="0"/>
              <a:t>T</a:t>
            </a:r>
            <a:r>
              <a:rPr dirty="0"/>
              <a:t>I</a:t>
            </a:r>
            <a:r>
              <a:rPr spc="20" dirty="0"/>
              <a:t>V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8527" y="1565154"/>
            <a:ext cx="627507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966435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6325" marR="5080" indent="-2488565">
              <a:lnSpc>
                <a:spcPts val="3600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35" dirty="0"/>
              <a:t>O</a:t>
            </a:r>
            <a:r>
              <a:rPr spc="-5" dirty="0"/>
              <a:t>D</a:t>
            </a:r>
            <a:r>
              <a:rPr spc="15" dirty="0"/>
              <a:t>E</a:t>
            </a:r>
            <a:r>
              <a:rPr dirty="0"/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" dirty="0"/>
              <a:t>L</a:t>
            </a:r>
            <a:r>
              <a:rPr spc="15" dirty="0"/>
              <a:t>E</a:t>
            </a:r>
            <a:r>
              <a:rPr spc="-35" dirty="0"/>
              <a:t>G</a:t>
            </a:r>
            <a:r>
              <a:rPr dirty="0"/>
              <a:t>I</a:t>
            </a:r>
            <a:r>
              <a:rPr spc="20" dirty="0"/>
              <a:t>S</a:t>
            </a:r>
            <a:r>
              <a:rPr spc="-25" dirty="0"/>
              <a:t>L</a:t>
            </a:r>
            <a:r>
              <a:rPr spc="-5" dirty="0"/>
              <a:t>A</a:t>
            </a:r>
            <a:r>
              <a:rPr spc="45" dirty="0"/>
              <a:t>T</a:t>
            </a:r>
            <a:r>
              <a:rPr dirty="0"/>
              <a:t>I</a:t>
            </a:r>
            <a:r>
              <a:rPr spc="20" dirty="0"/>
              <a:t>V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8527" y="1565154"/>
            <a:ext cx="627507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632705"/>
          <a:ext cx="10078720" cy="125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4063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766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099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796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01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974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858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14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áx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026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166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476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6325" marR="5080" indent="-2488565">
              <a:lnSpc>
                <a:spcPts val="3600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35" dirty="0"/>
              <a:t>O</a:t>
            </a:r>
            <a:r>
              <a:rPr spc="-5" dirty="0"/>
              <a:t>D</a:t>
            </a:r>
            <a:r>
              <a:rPr spc="15" dirty="0"/>
              <a:t>E</a:t>
            </a:r>
            <a:r>
              <a:rPr dirty="0"/>
              <a:t>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25" dirty="0"/>
              <a:t>L</a:t>
            </a:r>
            <a:r>
              <a:rPr spc="15" dirty="0"/>
              <a:t>E</a:t>
            </a:r>
            <a:r>
              <a:rPr spc="-35" dirty="0"/>
              <a:t>G</a:t>
            </a:r>
            <a:r>
              <a:rPr dirty="0"/>
              <a:t>I</a:t>
            </a:r>
            <a:r>
              <a:rPr spc="20" dirty="0"/>
              <a:t>S</a:t>
            </a:r>
            <a:r>
              <a:rPr spc="-25" dirty="0"/>
              <a:t>L</a:t>
            </a:r>
            <a:r>
              <a:rPr spc="-5" dirty="0"/>
              <a:t>A</a:t>
            </a:r>
            <a:r>
              <a:rPr spc="45" dirty="0"/>
              <a:t>T</a:t>
            </a:r>
            <a:r>
              <a:rPr dirty="0"/>
              <a:t>I</a:t>
            </a:r>
            <a:r>
              <a:rPr spc="20" dirty="0"/>
              <a:t>V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8527" y="1565154"/>
            <a:ext cx="627507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966435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0245">
              <a:lnSpc>
                <a:spcPts val="3815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10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spc="-5" dirty="0"/>
              <a:t>N</a:t>
            </a:r>
            <a:r>
              <a:rPr spc="15" dirty="0"/>
              <a:t>S</a:t>
            </a:r>
            <a:r>
              <a:rPr spc="-35" dirty="0"/>
              <a:t>O</a:t>
            </a:r>
            <a:r>
              <a:rPr spc="-25" dirty="0"/>
              <a:t>L</a:t>
            </a:r>
            <a:r>
              <a:rPr dirty="0"/>
              <a:t>IDA</a:t>
            </a:r>
            <a:r>
              <a:rPr spc="-20" dirty="0"/>
              <a:t>D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8531" y="1097797"/>
            <a:ext cx="627507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165355"/>
          <a:ext cx="10078720" cy="1250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5665"/>
                <a:gridCol w="2011679"/>
              </a:tblGrid>
              <a:tr h="23592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ece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790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Ú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470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219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0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3820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748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582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432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áx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%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261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666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6959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8735" algn="r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0245">
              <a:lnSpc>
                <a:spcPts val="3815"/>
              </a:lnSpc>
            </a:pPr>
            <a:r>
              <a:rPr spc="-5" dirty="0"/>
              <a:t>D</a:t>
            </a:r>
            <a:r>
              <a:rPr spc="15" dirty="0"/>
              <a:t>ESPES</a:t>
            </a:r>
            <a:r>
              <a:rPr spc="-5" dirty="0"/>
              <a:t>A</a:t>
            </a:r>
            <a:r>
              <a:rPr dirty="0"/>
              <a:t>S</a:t>
            </a:r>
            <a:r>
              <a:rPr spc="13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dirty="0"/>
              <a:t>M</a:t>
            </a:r>
            <a:r>
              <a:rPr spc="180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15" dirty="0"/>
              <a:t>ESS</a:t>
            </a:r>
            <a:r>
              <a:rPr spc="-35" dirty="0"/>
              <a:t>O</a:t>
            </a:r>
            <a:r>
              <a:rPr spc="-5" dirty="0"/>
              <a:t>A</a:t>
            </a:r>
            <a:r>
              <a:rPr dirty="0"/>
              <a:t>L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0" dirty="0"/>
              <a:t>O</a:t>
            </a:r>
            <a:r>
              <a:rPr spc="-5" dirty="0"/>
              <a:t>N</a:t>
            </a:r>
            <a:r>
              <a:rPr spc="15" dirty="0"/>
              <a:t>S</a:t>
            </a:r>
            <a:r>
              <a:rPr spc="-35" dirty="0"/>
              <a:t>O</a:t>
            </a:r>
            <a:r>
              <a:rPr spc="-25" dirty="0"/>
              <a:t>L</a:t>
            </a:r>
            <a:r>
              <a:rPr dirty="0"/>
              <a:t>I</a:t>
            </a:r>
            <a:r>
              <a:rPr spc="5" dirty="0"/>
              <a:t>D</a:t>
            </a:r>
            <a:r>
              <a:rPr spc="-10" dirty="0"/>
              <a:t>ADO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8522" y="1097797"/>
            <a:ext cx="6275070" cy="55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65"/>
              </a:lnSpc>
            </a:pP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on</a:t>
            </a:r>
            <a:r>
              <a:rPr sz="2000" spc="35" dirty="0">
                <a:latin typeface="Arial"/>
                <a:cs typeface="Arial"/>
              </a:rPr>
              <a:t>st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ral,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16</a:t>
            </a:r>
            <a:r>
              <a:rPr sz="2000" dirty="0">
                <a:latin typeface="Arial"/>
                <a:cs typeface="Arial"/>
              </a:rPr>
              <a:t>9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Arial"/>
                <a:cs typeface="Arial"/>
              </a:rPr>
              <a:t>c</a:t>
            </a:r>
            <a:r>
              <a:rPr sz="2000" i="1" spc="5" dirty="0">
                <a:latin typeface="Arial"/>
                <a:cs typeface="Arial"/>
              </a:rPr>
              <a:t>ap</a:t>
            </a:r>
            <a:r>
              <a:rPr sz="2000" i="1" dirty="0">
                <a:latin typeface="Arial"/>
                <a:cs typeface="Arial"/>
              </a:rPr>
              <a:t>u</a:t>
            </a:r>
            <a:r>
              <a:rPr sz="2000" i="1" spc="5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5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19,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20,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II</a:t>
            </a:r>
            <a:r>
              <a:rPr sz="2000" spc="5" dirty="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499100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7845" marR="5080" indent="714375">
              <a:lnSpc>
                <a:spcPts val="3600"/>
              </a:lnSpc>
            </a:pPr>
            <a:r>
              <a:rPr spc="-5" dirty="0"/>
              <a:t>AC</a:t>
            </a:r>
            <a:r>
              <a:rPr spc="-45" dirty="0"/>
              <a:t>O</a:t>
            </a:r>
            <a:r>
              <a:rPr spc="80" dirty="0"/>
              <a:t>M</a:t>
            </a:r>
            <a:r>
              <a:rPr spc="15" dirty="0"/>
              <a:t>P</a:t>
            </a:r>
            <a:r>
              <a:rPr spc="-5" dirty="0"/>
              <a:t>AN</a:t>
            </a:r>
            <a:r>
              <a:rPr spc="-15" dirty="0"/>
              <a:t>H</a:t>
            </a:r>
            <a:r>
              <a:rPr spc="-5" dirty="0"/>
              <a:t>A</a:t>
            </a:r>
            <a:r>
              <a:rPr spc="75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dirty="0"/>
              <a:t>O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" dirty="0"/>
              <a:t>DA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10" dirty="0"/>
              <a:t>A</a:t>
            </a:r>
            <a:r>
              <a:rPr spc="-5" dirty="0"/>
              <a:t>Ç</a:t>
            </a:r>
            <a:r>
              <a:rPr spc="-40" dirty="0"/>
              <a:t>Õ</a:t>
            </a:r>
            <a:r>
              <a:rPr spc="15" dirty="0"/>
              <a:t>E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5" dirty="0"/>
              <a:t>DE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spc="15" dirty="0"/>
              <a:t>VES</a:t>
            </a:r>
            <a:r>
              <a:rPr spc="50" dirty="0"/>
              <a:t>T</a:t>
            </a:r>
            <a:r>
              <a:rPr dirty="0"/>
              <a:t>I</a:t>
            </a:r>
            <a:r>
              <a:rPr spc="85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35" dirty="0"/>
              <a:t>O</a:t>
            </a:r>
            <a:r>
              <a:rPr dirty="0"/>
              <a:t>S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20" dirty="0"/>
              <a:t>P</a:t>
            </a:r>
            <a:r>
              <a:rPr spc="-5" dirty="0"/>
              <a:t>R</a:t>
            </a:r>
            <a:r>
              <a:rPr spc="15" dirty="0"/>
              <a:t>EV</a:t>
            </a:r>
            <a:r>
              <a:rPr dirty="0"/>
              <a:t>I</a:t>
            </a:r>
            <a:r>
              <a:rPr spc="55" dirty="0"/>
              <a:t>S</a:t>
            </a:r>
            <a:r>
              <a:rPr spc="50" dirty="0"/>
              <a:t>T</a:t>
            </a:r>
            <a:r>
              <a:rPr spc="-5" dirty="0"/>
              <a:t>A</a:t>
            </a:r>
            <a:r>
              <a:rPr dirty="0"/>
              <a:t>S</a:t>
            </a:r>
            <a:r>
              <a:rPr spc="110" dirty="0">
                <a:latin typeface="Times New Roman"/>
                <a:cs typeface="Times New Roman"/>
              </a:rPr>
              <a:t> </a:t>
            </a:r>
            <a:r>
              <a:rPr spc="-5" dirty="0"/>
              <a:t>N</a:t>
            </a:r>
            <a:r>
              <a:rPr dirty="0"/>
              <a:t>A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30" dirty="0"/>
              <a:t>L</a:t>
            </a:r>
            <a:r>
              <a:rPr spc="-5" dirty="0"/>
              <a:t>D</a:t>
            </a:r>
            <a:r>
              <a:rPr dirty="0"/>
              <a:t>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120" dirty="0">
                <a:latin typeface="Times New Roman"/>
                <a:cs typeface="Times New Roman"/>
              </a:rPr>
              <a:t> </a:t>
            </a:r>
            <a:r>
              <a:rPr spc="-20" dirty="0"/>
              <a:t>L</a:t>
            </a:r>
            <a:r>
              <a:rPr spc="-35" dirty="0"/>
              <a:t>O</a:t>
            </a:r>
            <a:r>
              <a:rPr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30" y="1565154"/>
            <a:ext cx="9959975" cy="1482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3955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9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4°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  <a:spcBef>
                <a:spcPts val="1375"/>
              </a:spcBef>
            </a:pPr>
            <a:r>
              <a:rPr sz="1800" spc="-30" dirty="0">
                <a:latin typeface="Arial"/>
                <a:cs typeface="Arial"/>
              </a:rPr>
              <a:t>LR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bun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0" dirty="0">
                <a:latin typeface="Arial"/>
                <a:cs typeface="Arial"/>
              </a:rPr>
              <a:t>ú</a:t>
            </a:r>
            <a:r>
              <a:rPr sz="1800" spc="45" dirty="0">
                <a:latin typeface="Arial"/>
                <a:cs typeface="Arial"/>
              </a:rPr>
              <a:t>bl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950"/>
              </a:lnSpc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3556640"/>
          <a:ext cx="10083800" cy="3535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262188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326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9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09753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4727575" algn="l"/>
                          <a:tab pos="6691630" algn="l"/>
                          <a:tab pos="7701915" algn="l"/>
                          <a:tab pos="9189085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326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826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8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83083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759714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210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858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422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351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577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93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7701915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617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737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382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8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759714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360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148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212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40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817880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2735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485" y="376568"/>
          <a:ext cx="10083800" cy="3333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305475">
                <a:tc gridSpan="6">
                  <a:txBody>
                    <a:bodyPr/>
                    <a:lstStyle/>
                    <a:p>
                      <a:pPr marL="2830830">
                        <a:lnSpc>
                          <a:spcPct val="100000"/>
                        </a:lnSpc>
                        <a:tabLst>
                          <a:tab pos="4727575" algn="l"/>
                          <a:tab pos="6691630" algn="l"/>
                          <a:tab pos="759714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050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498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390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498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703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2968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PAV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PASSE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4622800" algn="l"/>
                          <a:tab pos="6691630" algn="l"/>
                          <a:tab pos="759714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548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998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911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191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437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906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9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AES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BA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7807325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240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338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236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661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5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211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BÁS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817880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225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225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9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817880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702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702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53059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999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Ê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09753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8178800" algn="l"/>
                          <a:tab pos="9189085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743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953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038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080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490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820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335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286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165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273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4485" y="4166880"/>
          <a:ext cx="10083800" cy="1880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26231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313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8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ÚD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2476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313">
                <a:tc grid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105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R="1587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550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T w="10794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0794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400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876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167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249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865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582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874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928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302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839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16">
                      <a:solidFill>
                        <a:srgbClr val="000000"/>
                      </a:solidFill>
                      <a:prstDash val="solid"/>
                    </a:lnT>
                    <a:lnB w="1111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6503354"/>
          <a:ext cx="10083800" cy="516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262248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320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19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19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19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19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6802" y="411561"/>
            <a:ext cx="702945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50" dirty="0">
                <a:latin typeface="Arial"/>
                <a:cs typeface="Arial"/>
              </a:rPr>
              <a:t>T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8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S</a:t>
            </a:r>
            <a:r>
              <a:rPr sz="3200" b="1" spc="1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95" dirty="0">
                <a:latin typeface="Times New Roman"/>
                <a:cs typeface="Times New Roman"/>
              </a:rPr>
              <a:t> </a:t>
            </a:r>
            <a:r>
              <a:rPr sz="3200" b="1" spc="15" dirty="0">
                <a:latin typeface="Arial"/>
                <a:cs typeface="Arial"/>
              </a:rPr>
              <a:t>SE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18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A</a:t>
            </a:r>
            <a:r>
              <a:rPr sz="3200" b="1" spc="15" dirty="0">
                <a:latin typeface="Arial"/>
                <a:cs typeface="Arial"/>
              </a:rPr>
              <a:t>P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ES</a:t>
            </a:r>
            <a:r>
              <a:rPr sz="3200" b="1" spc="5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4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AD</a:t>
            </a:r>
            <a:r>
              <a:rPr sz="3200" b="1" spc="-45" dirty="0">
                <a:latin typeface="Arial"/>
                <a:cs typeface="Arial"/>
              </a:rPr>
              <a:t>O</a:t>
            </a:r>
            <a:r>
              <a:rPr sz="3200" b="1" dirty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7527" y="1050172"/>
            <a:ext cx="6474460" cy="1717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325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-110" dirty="0">
                <a:latin typeface="Arial"/>
                <a:cs typeface="Arial"/>
              </a:rPr>
              <a:t>x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Or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aria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290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Apli</a:t>
            </a:r>
            <a:r>
              <a:rPr sz="2000" spc="3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ur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Sa</a:t>
            </a:r>
            <a:r>
              <a:rPr sz="2000" dirty="0">
                <a:latin typeface="Arial"/>
                <a:cs typeface="Arial"/>
              </a:rPr>
              <a:t>ú</a:t>
            </a:r>
            <a:r>
              <a:rPr sz="2000" spc="3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(15%)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25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Apli</a:t>
            </a:r>
            <a:r>
              <a:rPr sz="2000" spc="3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ur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m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(25%)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290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5" dirty="0">
                <a:latin typeface="Arial"/>
                <a:cs typeface="Arial"/>
              </a:rPr>
              <a:t>Apli</a:t>
            </a:r>
            <a:r>
              <a:rPr sz="2000" spc="3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ã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ur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ebid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o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F</a:t>
            </a:r>
            <a:r>
              <a:rPr sz="2000" spc="-30" dirty="0">
                <a:latin typeface="Arial"/>
                <a:cs typeface="Arial"/>
              </a:rPr>
              <a:t>UN</a:t>
            </a:r>
            <a:r>
              <a:rPr sz="2000" spc="4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EB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(60%)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290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45" dirty="0">
                <a:latin typeface="Arial"/>
                <a:cs typeface="Arial"/>
              </a:rPr>
              <a:t>D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pe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5" dirty="0">
                <a:latin typeface="Arial"/>
                <a:cs typeface="Arial"/>
              </a:rPr>
              <a:t>m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Arial"/>
                <a:cs typeface="Arial"/>
              </a:rPr>
              <a:t>P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ss</a:t>
            </a:r>
            <a:r>
              <a:rPr sz="2000" dirty="0">
                <a:latin typeface="Arial"/>
                <a:cs typeface="Arial"/>
              </a:rPr>
              <a:t>oal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ts val="2350"/>
              </a:lnSpc>
              <a:buSzPct val="47500"/>
              <a:buFont typeface="Symbol"/>
              <a:buChar char=""/>
              <a:tabLst>
                <a:tab pos="241300" algn="l"/>
              </a:tabLst>
            </a:pP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40" dirty="0">
                <a:latin typeface="Arial"/>
                <a:cs typeface="Arial"/>
              </a:rPr>
              <a:t>ç</a:t>
            </a:r>
            <a:r>
              <a:rPr sz="2000" spc="5" dirty="0">
                <a:latin typeface="Arial"/>
                <a:cs typeface="Arial"/>
              </a:rPr>
              <a:t>õe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-35" dirty="0">
                <a:latin typeface="Arial"/>
                <a:cs typeface="Arial"/>
              </a:rPr>
              <a:t>v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70" dirty="0">
                <a:latin typeface="Arial"/>
                <a:cs typeface="Arial"/>
              </a:rPr>
              <a:t>P</a:t>
            </a:r>
            <a:r>
              <a:rPr sz="2000" spc="5" dirty="0">
                <a:latin typeface="Arial"/>
                <a:cs typeface="Arial"/>
              </a:rPr>
              <a:t>re</a:t>
            </a:r>
            <a:r>
              <a:rPr sz="2000" spc="-35" dirty="0">
                <a:latin typeface="Arial"/>
                <a:cs typeface="Arial"/>
              </a:rPr>
              <a:t>v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40" dirty="0">
                <a:latin typeface="Arial"/>
                <a:cs typeface="Arial"/>
              </a:rPr>
              <a:t>s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0" dirty="0">
                <a:latin typeface="Arial"/>
                <a:cs typeface="Arial"/>
              </a:rPr>
              <a:t>a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</a:t>
            </a:r>
            <a:r>
              <a:rPr sz="2000" spc="40" dirty="0">
                <a:latin typeface="Arial"/>
                <a:cs typeface="Arial"/>
              </a:rPr>
              <a:t>D</a:t>
            </a:r>
            <a:r>
              <a:rPr sz="2000" spc="15" dirty="0">
                <a:latin typeface="Arial"/>
                <a:cs typeface="Arial"/>
              </a:rPr>
              <a:t>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LOA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4485" y="380680"/>
          <a:ext cx="10083800" cy="26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2575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839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400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01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721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987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271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964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241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841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13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581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1104">
                      <a:solidFill>
                        <a:srgbClr val="000000"/>
                      </a:solidFill>
                      <a:prstDash val="solid"/>
                    </a:lnT>
                    <a:lnB w="1110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4485" y="1105530"/>
          <a:ext cx="10083800" cy="1327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765"/>
                <a:gridCol w="1477664"/>
                <a:gridCol w="1639945"/>
                <a:gridCol w="1487149"/>
                <a:gridCol w="1487180"/>
                <a:gridCol w="1477639"/>
              </a:tblGrid>
              <a:tr h="262188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5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3260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ev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sã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up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6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500" b="1" spc="-1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õ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1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xec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çã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2030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90">
                <a:tc gridSpan="6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Ã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2992755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204460" algn="l"/>
                          <a:tab pos="6691630" algn="l"/>
                          <a:tab pos="8178800" algn="l"/>
                          <a:tab pos="9084310" algn="l"/>
                        </a:tabLst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755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3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038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01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140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140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830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561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207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638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889006"/>
          <a:ext cx="10083800" cy="278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6815"/>
                <a:gridCol w="1515764"/>
                <a:gridCol w="1506199"/>
                <a:gridCol w="1506595"/>
                <a:gridCol w="1515770"/>
                <a:gridCol w="1506199"/>
              </a:tblGrid>
              <a:tr h="266943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500" b="1" spc="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707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067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318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768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367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282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618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</a:pPr>
                      <a:r>
                        <a:rPr sz="1500" b="1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723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331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5417" y="402036"/>
            <a:ext cx="533527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C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50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95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RÇ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spc="80" dirty="0">
                <a:latin typeface="Arial"/>
                <a:cs typeface="Arial"/>
              </a:rPr>
              <a:t>M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4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ÁRIA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625" y="1050172"/>
            <a:ext cx="9963150" cy="4467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44215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4</a:t>
            </a:r>
            <a:r>
              <a:rPr sz="2000" spc="35" dirty="0">
                <a:latin typeface="Arial"/>
                <a:cs typeface="Arial"/>
              </a:rPr>
              <a:t>.</a:t>
            </a:r>
            <a:r>
              <a:rPr sz="2000" spc="5" dirty="0">
                <a:latin typeface="Arial"/>
                <a:cs typeface="Arial"/>
              </a:rPr>
              <a:t>32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64,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95600"/>
              </a:lnSpc>
              <a:spcBef>
                <a:spcPts val="1350"/>
              </a:spcBef>
            </a:pP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4</a:t>
            </a:r>
            <a:r>
              <a:rPr sz="1800" spc="20" dirty="0">
                <a:latin typeface="Arial"/>
                <a:cs typeface="Arial"/>
              </a:rPr>
              <a:t>.</a:t>
            </a:r>
            <a:r>
              <a:rPr sz="1800" spc="-30" dirty="0">
                <a:latin typeface="Arial"/>
                <a:cs typeface="Arial"/>
              </a:rPr>
              <a:t>320</a:t>
            </a:r>
            <a:r>
              <a:rPr sz="1800" spc="20" dirty="0">
                <a:latin typeface="Arial"/>
                <a:cs typeface="Arial"/>
              </a:rPr>
              <a:t>/</a:t>
            </a:r>
            <a:r>
              <a:rPr sz="1800" spc="-30" dirty="0">
                <a:latin typeface="Arial"/>
                <a:cs typeface="Arial"/>
              </a:rPr>
              <a:t>64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°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lh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95"/>
              </a:lnSpc>
              <a:spcBef>
                <a:spcPts val="1365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°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65"/>
              </a:lnSpc>
              <a:buFont typeface="Arial"/>
              <a:buAutoNum type="romanUcPeriod"/>
              <a:tabLst>
                <a:tab pos="136525" algn="l"/>
              </a:tabLst>
            </a:pPr>
            <a:r>
              <a:rPr sz="1800" dirty="0">
                <a:latin typeface="Arial"/>
                <a:cs typeface="Arial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marR="9525">
              <a:lnSpc>
                <a:spcPts val="2030"/>
              </a:lnSpc>
              <a:spcBef>
                <a:spcPts val="145"/>
              </a:spcBef>
              <a:buFont typeface="Arial"/>
              <a:buAutoNum type="romanUcPeriod"/>
              <a:tabLst>
                <a:tab pos="222885" algn="l"/>
              </a:tabLst>
            </a:pP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Re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gund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Ec</a:t>
            </a:r>
            <a:r>
              <a:rPr sz="1800" spc="-35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º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marR="2738755">
              <a:lnSpc>
                <a:spcPts val="2110"/>
              </a:lnSpc>
              <a:spcBef>
                <a:spcPts val="5"/>
              </a:spcBef>
              <a:buFont typeface="Arial"/>
              <a:buAutoNum type="romanUcPeriod"/>
              <a:tabLst>
                <a:tab pos="270510" algn="l"/>
              </a:tabLst>
            </a:pP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95"/>
              </a:lnSpc>
              <a:spcBef>
                <a:spcPts val="1230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nh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rç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1538605">
              <a:lnSpc>
                <a:spcPts val="2100"/>
              </a:lnSpc>
              <a:spcBef>
                <a:spcPts val="55"/>
              </a:spcBef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und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iai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5" dirty="0">
                <a:latin typeface="Arial"/>
                <a:cs typeface="Arial"/>
              </a:rPr>
              <a:t>°</a:t>
            </a:r>
            <a:r>
              <a:rPr sz="1800" dirty="0">
                <a:latin typeface="Arial"/>
                <a:cs typeface="Arial"/>
              </a:rPr>
              <a:t>6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9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 marR="6985">
              <a:lnSpc>
                <a:spcPts val="2030"/>
              </a:lnSpc>
              <a:spcBef>
                <a:spcPts val="55"/>
              </a:spcBef>
            </a:pPr>
            <a:r>
              <a:rPr sz="1800" spc="-55" dirty="0">
                <a:latin typeface="Arial"/>
                <a:cs typeface="Arial"/>
              </a:rPr>
              <a:t>II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Q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nu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lh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5417" y="402036"/>
            <a:ext cx="533527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C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50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95" dirty="0">
                <a:latin typeface="Times New Roman"/>
                <a:cs typeface="Times New Roman"/>
              </a:rPr>
              <a:t> </a:t>
            </a:r>
            <a:r>
              <a:rPr sz="3200" b="1" spc="-40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RÇ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spc="80" dirty="0">
                <a:latin typeface="Arial"/>
                <a:cs typeface="Arial"/>
              </a:rPr>
              <a:t>M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4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ÁRIA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56588" y="1050172"/>
            <a:ext cx="537654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4</a:t>
            </a:r>
            <a:r>
              <a:rPr sz="2000" spc="35" dirty="0">
                <a:latin typeface="Arial"/>
                <a:cs typeface="Arial"/>
              </a:rPr>
              <a:t>.</a:t>
            </a:r>
            <a:r>
              <a:rPr sz="2000" spc="5" dirty="0">
                <a:latin typeface="Arial"/>
                <a:cs typeface="Arial"/>
              </a:rPr>
              <a:t>32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64,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5"/>
              </a:spcBef>
            </a:pP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rr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m</a:t>
            </a:r>
            <a:r>
              <a:rPr sz="2000" b="1" spc="240" dirty="0">
                <a:latin typeface="Times New Roman"/>
                <a:cs typeface="Times New Roman"/>
              </a:rPr>
              <a:t> </a:t>
            </a:r>
            <a:r>
              <a:rPr sz="2000" b="1" spc="10" dirty="0">
                <a:latin typeface="Arial"/>
                <a:cs typeface="Arial"/>
              </a:rPr>
              <a:t>Ex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í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io</a:t>
            </a:r>
            <a:r>
              <a:rPr sz="2000" b="1" spc="10" dirty="0">
                <a:latin typeface="Arial"/>
                <a:cs typeface="Arial"/>
              </a:rPr>
              <a:t>s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te</a:t>
            </a:r>
            <a:r>
              <a:rPr sz="2000" b="1" spc="35" dirty="0">
                <a:latin typeface="Arial"/>
                <a:cs typeface="Arial"/>
              </a:rPr>
              <a:t>rior</a:t>
            </a:r>
            <a:r>
              <a:rPr sz="2000" b="1" spc="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3238" y="3765177"/>
            <a:ext cx="565277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rr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at</a:t>
            </a:r>
            <a:r>
              <a:rPr sz="2000" b="1" spc="10" dirty="0">
                <a:latin typeface="Arial"/>
                <a:cs typeface="Arial"/>
              </a:rPr>
              <a:t>é</a:t>
            </a:r>
            <a:r>
              <a:rPr sz="2000" b="1" spc="9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3º</a:t>
            </a:r>
            <a:r>
              <a:rPr sz="2000" b="1" spc="100" dirty="0">
                <a:latin typeface="Times New Roman"/>
                <a:cs typeface="Times New Roman"/>
              </a:rPr>
              <a:t> </a:t>
            </a:r>
            <a:r>
              <a:rPr sz="2000" b="1" spc="15" dirty="0">
                <a:latin typeface="Arial"/>
                <a:cs typeface="Arial"/>
              </a:rPr>
              <a:t>Q</a:t>
            </a:r>
            <a:r>
              <a:rPr sz="2000" b="1" spc="40" dirty="0">
                <a:latin typeface="Arial"/>
                <a:cs typeface="Arial"/>
              </a:rPr>
              <a:t>u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dri</a:t>
            </a:r>
            <a:r>
              <a:rPr sz="2000" b="1" spc="155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est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/</a:t>
            </a:r>
            <a:r>
              <a:rPr sz="2000" b="1" spc="5" dirty="0">
                <a:latin typeface="Arial"/>
                <a:cs typeface="Arial"/>
              </a:rPr>
              <a:t>20</a:t>
            </a:r>
            <a:r>
              <a:rPr sz="2000" b="1" dirty="0">
                <a:latin typeface="Arial"/>
                <a:cs typeface="Arial"/>
              </a:rPr>
              <a:t>2</a:t>
            </a:r>
            <a:r>
              <a:rPr sz="2000" b="1" spc="1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125970"/>
          <a:ext cx="10083800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8029"/>
                <a:gridCol w="5529315"/>
              </a:tblGrid>
              <a:tr h="25755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3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602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862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322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481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3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265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946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346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175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485" y="4071630"/>
          <a:ext cx="10083800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8029"/>
                <a:gridCol w="5529315"/>
              </a:tblGrid>
              <a:tr h="257555">
                <a:tc>
                  <a:txBody>
                    <a:bodyPr/>
                    <a:lstStyle/>
                    <a:p>
                      <a:pPr marL="1343660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ç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-5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á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426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370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1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éd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535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530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29815">
              <a:lnSpc>
                <a:spcPts val="3815"/>
              </a:lnSpc>
            </a:pPr>
            <a:r>
              <a:rPr spc="-5" dirty="0"/>
              <a:t>R</a:t>
            </a:r>
            <a:r>
              <a:rPr spc="15" dirty="0"/>
              <a:t>E</a:t>
            </a:r>
            <a:r>
              <a:rPr spc="-5" dirty="0"/>
              <a:t>C</a:t>
            </a:r>
            <a:r>
              <a:rPr spc="15" dirty="0"/>
              <a:t>E</a:t>
            </a:r>
            <a:r>
              <a:rPr dirty="0"/>
              <a:t>I</a:t>
            </a:r>
            <a:r>
              <a:rPr spc="50" dirty="0"/>
              <a:t>T</a:t>
            </a:r>
            <a:r>
              <a:rPr dirty="0"/>
              <a:t>A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40" dirty="0"/>
              <a:t>O</a:t>
            </a:r>
            <a:r>
              <a:rPr spc="-5" dirty="0"/>
              <a:t>RÇ</a:t>
            </a:r>
            <a:r>
              <a:rPr spc="-15" dirty="0"/>
              <a:t>A</a:t>
            </a:r>
            <a:r>
              <a:rPr spc="80" dirty="0"/>
              <a:t>M</a:t>
            </a:r>
            <a:r>
              <a:rPr spc="1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spc="-5" dirty="0"/>
              <a:t>ÁRIA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1098" y="1097797"/>
            <a:ext cx="434276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4</a:t>
            </a:r>
            <a:r>
              <a:rPr sz="2000" spc="35" dirty="0">
                <a:latin typeface="Arial"/>
                <a:cs typeface="Arial"/>
              </a:rPr>
              <a:t>.</a:t>
            </a:r>
            <a:r>
              <a:rPr sz="2000" spc="5" dirty="0">
                <a:latin typeface="Arial"/>
                <a:cs typeface="Arial"/>
              </a:rPr>
              <a:t>32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64,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2°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5"/>
              </a:spcBef>
            </a:pPr>
            <a:r>
              <a:rPr sz="2000" b="1" spc="10" dirty="0">
                <a:latin typeface="Arial"/>
                <a:cs typeface="Arial"/>
              </a:rPr>
              <a:t>Ev</a:t>
            </a:r>
            <a:r>
              <a:rPr sz="2000" b="1" spc="40" dirty="0">
                <a:latin typeface="Arial"/>
                <a:cs typeface="Arial"/>
              </a:rPr>
              <a:t>olu</a:t>
            </a:r>
            <a:r>
              <a:rPr sz="2000" b="1" spc="5" dirty="0">
                <a:latin typeface="Arial"/>
                <a:cs typeface="Arial"/>
              </a:rPr>
              <a:t>çã</a:t>
            </a:r>
            <a:r>
              <a:rPr sz="2000" b="1" spc="10" dirty="0">
                <a:latin typeface="Arial"/>
                <a:cs typeface="Arial"/>
              </a:rPr>
              <a:t>o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ça</a:t>
            </a:r>
            <a:r>
              <a:rPr sz="2000" b="1" spc="150" dirty="0">
                <a:latin typeface="Arial"/>
                <a:cs typeface="Arial"/>
              </a:rPr>
              <a:t>m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35" dirty="0">
                <a:latin typeface="Arial"/>
                <a:cs typeface="Arial"/>
              </a:rPr>
              <a:t>ri</a:t>
            </a:r>
            <a:r>
              <a:rPr sz="2000" b="1" spc="1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499100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7864">
              <a:lnSpc>
                <a:spcPts val="3815"/>
              </a:lnSpc>
            </a:pPr>
            <a:r>
              <a:rPr spc="-5" dirty="0"/>
              <a:t>R</a:t>
            </a:r>
            <a:r>
              <a:rPr spc="15" dirty="0"/>
              <a:t>E</a:t>
            </a:r>
            <a:r>
              <a:rPr spc="-5" dirty="0"/>
              <a:t>C</a:t>
            </a:r>
            <a:r>
              <a:rPr spc="15" dirty="0"/>
              <a:t>E</a:t>
            </a:r>
            <a:r>
              <a:rPr dirty="0"/>
              <a:t>I</a:t>
            </a:r>
            <a:r>
              <a:rPr spc="50" dirty="0"/>
              <a:t>T</a:t>
            </a:r>
            <a:r>
              <a:rPr dirty="0"/>
              <a:t>A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5" dirty="0"/>
              <a:t>O</a:t>
            </a:r>
            <a:r>
              <a:rPr spc="-5" dirty="0"/>
              <a:t>RR</a:t>
            </a:r>
            <a:r>
              <a:rPr spc="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dirty="0"/>
              <a:t>E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L</a:t>
            </a:r>
            <a:r>
              <a:rPr dirty="0"/>
              <a:t>Í</a:t>
            </a:r>
            <a:r>
              <a:rPr spc="-20" dirty="0"/>
              <a:t>Q</a:t>
            </a:r>
            <a:r>
              <a:rPr spc="-5" dirty="0"/>
              <a:t>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630" y="1097797"/>
            <a:ext cx="9965055" cy="4124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4670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V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‘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’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255"/>
              </a:spcBef>
            </a:pPr>
            <a:r>
              <a:rPr sz="1800" spc="-30" dirty="0">
                <a:latin typeface="Arial"/>
                <a:cs typeface="Arial"/>
              </a:rPr>
              <a:t>LR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°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spc="3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5600"/>
              </a:lnSpc>
              <a:spcBef>
                <a:spcPts val="1465"/>
              </a:spcBef>
            </a:pPr>
            <a:r>
              <a:rPr sz="1800" spc="-5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Re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bu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bu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iai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ndu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iai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2000"/>
              </a:lnSpc>
            </a:pPr>
            <a:r>
              <a:rPr sz="1800" dirty="0">
                <a:latin typeface="Arial"/>
                <a:cs typeface="Arial"/>
              </a:rPr>
              <a:t>c)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ião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75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un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bu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u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ts val="2100"/>
              </a:lnSpc>
              <a:spcBef>
                <a:spcPts val="90"/>
              </a:spcBef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8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ie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dirty="0">
                <a:latin typeface="Arial"/>
                <a:cs typeface="Arial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§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9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20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ão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0160" algn="just">
              <a:lnSpc>
                <a:spcPct val="95600"/>
              </a:lnSpc>
              <a:spcBef>
                <a:spcPts val="1325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ã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pu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á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0" dirty="0">
                <a:latin typeface="Arial"/>
                <a:cs typeface="Arial"/>
              </a:rPr>
              <a:t>u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b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45" dirty="0">
                <a:latin typeface="Arial"/>
                <a:cs typeface="Arial"/>
              </a:rPr>
              <a:t>pl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87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1996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und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v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ç</a:t>
            </a:r>
            <a:r>
              <a:rPr sz="1800" spc="-30" dirty="0">
                <a:latin typeface="Arial"/>
                <a:cs typeface="Arial"/>
              </a:rPr>
              <a:t>õe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Co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ai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ó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ia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2700" marR="6350" algn="just">
              <a:lnSpc>
                <a:spcPts val="2100"/>
              </a:lnSpc>
              <a:spcBef>
                <a:spcPts val="1415"/>
              </a:spcBef>
            </a:pPr>
            <a:r>
              <a:rPr sz="1800" dirty="0">
                <a:latin typeface="Arial"/>
                <a:cs typeface="Arial"/>
              </a:rPr>
              <a:t>§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3</a:t>
            </a:r>
            <a:r>
              <a:rPr sz="1800" dirty="0">
                <a:latin typeface="Arial"/>
                <a:cs typeface="Arial"/>
              </a:rPr>
              <a:t>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l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qu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nd</a:t>
            </a:r>
            <a:r>
              <a:rPr sz="1800" spc="3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-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ei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f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ê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o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io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spc="-8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45" dirty="0">
                <a:latin typeface="Arial"/>
                <a:cs typeface="Arial"/>
              </a:rPr>
              <a:t>lu</a:t>
            </a:r>
            <a:r>
              <a:rPr sz="1800" spc="-55" dirty="0">
                <a:latin typeface="Arial"/>
                <a:cs typeface="Arial"/>
              </a:rPr>
              <a:t>í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Arial"/>
                <a:cs typeface="Arial"/>
              </a:rPr>
              <a:t>dupl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3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a</a:t>
            </a:r>
            <a:r>
              <a:rPr sz="1800" spc="4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3212" y="402036"/>
            <a:ext cx="6050915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5"/>
              </a:lnSpc>
            </a:pP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C</a:t>
            </a:r>
            <a:r>
              <a:rPr sz="3200" b="1" spc="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I</a:t>
            </a:r>
            <a:r>
              <a:rPr sz="3200" b="1" spc="5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9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Arial"/>
                <a:cs typeface="Arial"/>
              </a:rPr>
              <a:t>C</a:t>
            </a:r>
            <a:r>
              <a:rPr sz="3200" b="1" spc="-45" dirty="0">
                <a:latin typeface="Arial"/>
                <a:cs typeface="Arial"/>
              </a:rPr>
              <a:t>O</a:t>
            </a:r>
            <a:r>
              <a:rPr sz="3200" b="1" spc="-5" dirty="0">
                <a:latin typeface="Arial"/>
                <a:cs typeface="Arial"/>
              </a:rPr>
              <a:t>RR</a:t>
            </a:r>
            <a:r>
              <a:rPr sz="3200" b="1" spc="5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N</a:t>
            </a:r>
            <a:r>
              <a:rPr sz="3200" b="1" spc="4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E</a:t>
            </a:r>
            <a:r>
              <a:rPr sz="3200" b="1" spc="114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Í</a:t>
            </a:r>
            <a:r>
              <a:rPr sz="3200" b="1" spc="-35" dirty="0">
                <a:latin typeface="Arial"/>
                <a:cs typeface="Arial"/>
              </a:rPr>
              <a:t>Q</a:t>
            </a:r>
            <a:r>
              <a:rPr sz="3200" b="1" spc="-5" dirty="0">
                <a:latin typeface="Arial"/>
                <a:cs typeface="Arial"/>
              </a:rPr>
              <a:t>UIDA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953" y="1050172"/>
            <a:ext cx="865949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V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‘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’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5"/>
              </a:spcBef>
            </a:pP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orr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te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Líquid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45" dirty="0">
                <a:latin typeface="Arial"/>
                <a:cs typeface="Arial"/>
              </a:rPr>
              <a:t>RC</a:t>
            </a:r>
            <a:r>
              <a:rPr sz="2000" b="1" spc="40" dirty="0">
                <a:latin typeface="Arial"/>
                <a:cs typeface="Arial"/>
              </a:rPr>
              <a:t>L</a:t>
            </a:r>
            <a:r>
              <a:rPr sz="2000" b="1" spc="5" dirty="0">
                <a:latin typeface="Arial"/>
                <a:cs typeface="Arial"/>
              </a:rPr>
              <a:t>)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rr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m</a:t>
            </a:r>
            <a:r>
              <a:rPr sz="2000" b="1" spc="240" dirty="0">
                <a:latin typeface="Times New Roman"/>
                <a:cs typeface="Times New Roman"/>
              </a:rPr>
              <a:t> </a:t>
            </a:r>
            <a:r>
              <a:rPr sz="2000" b="1" spc="10" dirty="0">
                <a:latin typeface="Arial"/>
                <a:cs typeface="Arial"/>
              </a:rPr>
              <a:t>Ex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í</a:t>
            </a:r>
            <a:r>
              <a:rPr sz="2000" b="1" spc="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io</a:t>
            </a:r>
            <a:r>
              <a:rPr sz="2000" b="1" spc="10" dirty="0">
                <a:latin typeface="Arial"/>
                <a:cs typeface="Arial"/>
              </a:rPr>
              <a:t>s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te</a:t>
            </a:r>
            <a:r>
              <a:rPr sz="2000" b="1" spc="35" dirty="0">
                <a:latin typeface="Arial"/>
                <a:cs typeface="Arial"/>
              </a:rPr>
              <a:t>rior</a:t>
            </a:r>
            <a:r>
              <a:rPr sz="2000" b="1" spc="5" dirty="0"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6846" y="3765177"/>
            <a:ext cx="784225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105" dirty="0">
                <a:latin typeface="Times New Roman"/>
                <a:cs typeface="Times New Roman"/>
              </a:rPr>
              <a:t> </a:t>
            </a:r>
            <a:r>
              <a:rPr sz="2000" b="1" spc="4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orr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te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Líquid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rr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Arial"/>
                <a:cs typeface="Arial"/>
              </a:rPr>
              <a:t>at</a:t>
            </a:r>
            <a:r>
              <a:rPr sz="2000" b="1" spc="10" dirty="0">
                <a:latin typeface="Arial"/>
                <a:cs typeface="Arial"/>
              </a:rPr>
              <a:t>é</a:t>
            </a:r>
            <a:r>
              <a:rPr sz="2000" b="1" spc="9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3º</a:t>
            </a:r>
            <a:r>
              <a:rPr sz="2000" b="1" spc="100" dirty="0">
                <a:latin typeface="Times New Roman"/>
                <a:cs typeface="Times New Roman"/>
              </a:rPr>
              <a:t> </a:t>
            </a:r>
            <a:r>
              <a:rPr sz="2000" b="1" spc="15" dirty="0">
                <a:latin typeface="Arial"/>
                <a:cs typeface="Arial"/>
              </a:rPr>
              <a:t>Q</a:t>
            </a:r>
            <a:r>
              <a:rPr sz="2000" b="1" spc="40" dirty="0">
                <a:latin typeface="Arial"/>
                <a:cs typeface="Arial"/>
              </a:rPr>
              <a:t>u</a:t>
            </a:r>
            <a:r>
              <a:rPr sz="2000" b="1" spc="5" dirty="0">
                <a:latin typeface="Arial"/>
                <a:cs typeface="Arial"/>
              </a:rPr>
              <a:t>a</a:t>
            </a:r>
            <a:r>
              <a:rPr sz="2000" b="1" spc="35" dirty="0">
                <a:latin typeface="Arial"/>
                <a:cs typeface="Arial"/>
              </a:rPr>
              <a:t>dri</a:t>
            </a:r>
            <a:r>
              <a:rPr sz="2000" b="1" spc="155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est</a:t>
            </a:r>
            <a:r>
              <a:rPr sz="2000" b="1" spc="3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/</a:t>
            </a:r>
            <a:r>
              <a:rPr sz="2000" b="1" spc="5" dirty="0">
                <a:latin typeface="Arial"/>
                <a:cs typeface="Arial"/>
              </a:rPr>
              <a:t>20</a:t>
            </a:r>
            <a:r>
              <a:rPr sz="2000" b="1" dirty="0">
                <a:latin typeface="Arial"/>
                <a:cs typeface="Arial"/>
              </a:rPr>
              <a:t>2</a:t>
            </a:r>
            <a:r>
              <a:rPr sz="2000" b="1" spc="10" dirty="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4485" y="2125970"/>
          <a:ext cx="10083800" cy="1298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8029"/>
                <a:gridCol w="5529315"/>
              </a:tblGrid>
              <a:tr h="257555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xe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o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r">
                        <a:lnSpc>
                          <a:spcPct val="100000"/>
                        </a:lnSpc>
                      </a:pPr>
                      <a:r>
                        <a:rPr sz="1500" b="1" spc="-3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4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b="1" spc="-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b="1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3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2016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895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549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856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512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34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2018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219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677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555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2019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362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576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7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04485" y="4071630"/>
          <a:ext cx="10083800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8029"/>
                <a:gridCol w="5529315"/>
              </a:tblGrid>
              <a:tr h="257555">
                <a:tc>
                  <a:txBody>
                    <a:bodyPr/>
                    <a:lstStyle/>
                    <a:p>
                      <a:pPr marL="1209675">
                        <a:lnSpc>
                          <a:spcPct val="100000"/>
                        </a:lnSpc>
                      </a:pPr>
                      <a:r>
                        <a:rPr sz="1500" spc="-3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í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102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777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41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éd</a:t>
                      </a:r>
                      <a:r>
                        <a:rPr sz="1500" spc="-3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500" spc="-9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l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</a:pPr>
                      <a:r>
                        <a:rPr sz="1500" spc="-1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425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231</a:t>
                      </a:r>
                      <a:r>
                        <a:rPr sz="1500" spc="3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500" spc="-1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500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794">
                      <a:solidFill>
                        <a:srgbClr val="000000"/>
                      </a:solidFill>
                      <a:prstDash val="solid"/>
                    </a:lnL>
                    <a:lnR w="10794">
                      <a:solidFill>
                        <a:srgbClr val="000000"/>
                      </a:solidFill>
                      <a:prstDash val="solid"/>
                    </a:lnR>
                    <a:lnT w="10794">
                      <a:solidFill>
                        <a:srgbClr val="000000"/>
                      </a:solidFill>
                      <a:prstDash val="solid"/>
                    </a:lnT>
                    <a:lnB w="1079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7864">
              <a:lnSpc>
                <a:spcPts val="3815"/>
              </a:lnSpc>
            </a:pPr>
            <a:r>
              <a:rPr spc="-5" dirty="0"/>
              <a:t>R</a:t>
            </a:r>
            <a:r>
              <a:rPr spc="15" dirty="0"/>
              <a:t>E</a:t>
            </a:r>
            <a:r>
              <a:rPr spc="-5" dirty="0"/>
              <a:t>C</a:t>
            </a:r>
            <a:r>
              <a:rPr spc="15" dirty="0"/>
              <a:t>E</a:t>
            </a:r>
            <a:r>
              <a:rPr dirty="0"/>
              <a:t>I</a:t>
            </a:r>
            <a:r>
              <a:rPr spc="50" dirty="0"/>
              <a:t>T</a:t>
            </a:r>
            <a:r>
              <a:rPr dirty="0"/>
              <a:t>A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5" dirty="0"/>
              <a:t>C</a:t>
            </a:r>
            <a:r>
              <a:rPr spc="-45" dirty="0"/>
              <a:t>O</a:t>
            </a:r>
            <a:r>
              <a:rPr spc="-5" dirty="0"/>
              <a:t>RR</a:t>
            </a:r>
            <a:r>
              <a:rPr spc="5" dirty="0"/>
              <a:t>E</a:t>
            </a:r>
            <a:r>
              <a:rPr spc="-5" dirty="0"/>
              <a:t>N</a:t>
            </a:r>
            <a:r>
              <a:rPr spc="45" dirty="0"/>
              <a:t>T</a:t>
            </a:r>
            <a:r>
              <a:rPr dirty="0"/>
              <a:t>E</a:t>
            </a:r>
            <a:r>
              <a:rPr spc="114" dirty="0">
                <a:latin typeface="Times New Roman"/>
                <a:cs typeface="Times New Roman"/>
              </a:rPr>
              <a:t> </a:t>
            </a:r>
            <a:r>
              <a:rPr spc="-20" dirty="0"/>
              <a:t>L</a:t>
            </a:r>
            <a:r>
              <a:rPr dirty="0"/>
              <a:t>Í</a:t>
            </a:r>
            <a:r>
              <a:rPr spc="-20" dirty="0"/>
              <a:t>Q</a:t>
            </a:r>
            <a:r>
              <a:rPr spc="-5" dirty="0"/>
              <a:t>UIDA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60906" y="1097797"/>
            <a:ext cx="6371590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spc="5" dirty="0">
                <a:latin typeface="Arial"/>
                <a:cs typeface="Arial"/>
              </a:rPr>
              <a:t>Le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2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ple</a:t>
            </a:r>
            <a:r>
              <a:rPr sz="2000" spc="-30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en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ar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10</a:t>
            </a:r>
            <a:r>
              <a:rPr sz="2000" dirty="0">
                <a:latin typeface="Arial"/>
                <a:cs typeface="Arial"/>
              </a:rPr>
              <a:t>1</a:t>
            </a:r>
            <a:r>
              <a:rPr sz="2000" spc="35" dirty="0">
                <a:latin typeface="Arial"/>
                <a:cs typeface="Arial"/>
              </a:rPr>
              <a:t>/</a:t>
            </a:r>
            <a:r>
              <a:rPr sz="2000" spc="5" dirty="0">
                <a:latin typeface="Arial"/>
                <a:cs typeface="Arial"/>
              </a:rPr>
              <a:t>20</a:t>
            </a:r>
            <a:r>
              <a:rPr sz="2000" dirty="0">
                <a:latin typeface="Arial"/>
                <a:cs typeface="Arial"/>
              </a:rPr>
              <a:t>0</a:t>
            </a:r>
            <a:r>
              <a:rPr sz="2000" spc="5" dirty="0">
                <a:latin typeface="Arial"/>
                <a:cs typeface="Arial"/>
              </a:rPr>
              <a:t>0,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Ar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.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2</a:t>
            </a:r>
            <a:r>
              <a:rPr sz="2000" spc="15" dirty="0">
                <a:latin typeface="Arial"/>
                <a:cs typeface="Arial"/>
              </a:rPr>
              <a:t>°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I</a:t>
            </a:r>
            <a:r>
              <a:rPr sz="2000" spc="-70" dirty="0">
                <a:latin typeface="Arial"/>
                <a:cs typeface="Arial"/>
              </a:rPr>
              <a:t>V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Arial"/>
                <a:cs typeface="Arial"/>
              </a:rPr>
              <a:t>‘</a:t>
            </a:r>
            <a:r>
              <a:rPr sz="2000" spc="4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’</a:t>
            </a:r>
            <a:r>
              <a:rPr sz="2000" spc="5" dirty="0">
                <a:latin typeface="Arial"/>
                <a:cs typeface="Arial"/>
              </a:rPr>
              <a:t>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§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1°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e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3°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455"/>
              </a:spcBef>
            </a:pPr>
            <a:r>
              <a:rPr sz="2000" b="1" spc="10" dirty="0">
                <a:latin typeface="Arial"/>
                <a:cs typeface="Arial"/>
              </a:rPr>
              <a:t>Ev</a:t>
            </a:r>
            <a:r>
              <a:rPr sz="2000" b="1" spc="40" dirty="0">
                <a:latin typeface="Arial"/>
                <a:cs typeface="Arial"/>
              </a:rPr>
              <a:t>olu</a:t>
            </a:r>
            <a:r>
              <a:rPr sz="2000" b="1" spc="5" dirty="0">
                <a:latin typeface="Arial"/>
                <a:cs typeface="Arial"/>
              </a:rPr>
              <a:t>çã</a:t>
            </a:r>
            <a:r>
              <a:rPr sz="2000" b="1" spc="10" dirty="0">
                <a:latin typeface="Arial"/>
                <a:cs typeface="Arial"/>
              </a:rPr>
              <a:t>o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" dirty="0">
                <a:latin typeface="Arial"/>
                <a:cs typeface="Arial"/>
              </a:rPr>
              <a:t>ec</a:t>
            </a:r>
            <a:r>
              <a:rPr sz="2000" b="1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ta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5" dirty="0">
                <a:latin typeface="Arial"/>
                <a:cs typeface="Arial"/>
              </a:rPr>
              <a:t>C</a:t>
            </a:r>
            <a:r>
              <a:rPr sz="2000" b="1" spc="35" dirty="0">
                <a:latin typeface="Arial"/>
                <a:cs typeface="Arial"/>
              </a:rPr>
              <a:t>orr</a:t>
            </a:r>
            <a:r>
              <a:rPr sz="2000" b="1" spc="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te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40" dirty="0">
                <a:latin typeface="Arial"/>
                <a:cs typeface="Arial"/>
              </a:rPr>
              <a:t>Líquid</a:t>
            </a:r>
            <a:r>
              <a:rPr sz="2000" b="1" spc="10" dirty="0">
                <a:latin typeface="Arial"/>
                <a:cs typeface="Arial"/>
              </a:rPr>
              <a:t>a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Arial"/>
                <a:cs typeface="Arial"/>
              </a:rPr>
              <a:t>(</a:t>
            </a:r>
            <a:r>
              <a:rPr sz="2000" b="1" spc="45" dirty="0">
                <a:latin typeface="Arial"/>
                <a:cs typeface="Arial"/>
              </a:rPr>
              <a:t>RC</a:t>
            </a:r>
            <a:r>
              <a:rPr sz="2000" b="1" spc="40" dirty="0">
                <a:latin typeface="Arial"/>
                <a:cs typeface="Arial"/>
              </a:rPr>
              <a:t>L</a:t>
            </a:r>
            <a:r>
              <a:rPr sz="2000" b="1" spc="5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000" y="2499100"/>
            <a:ext cx="9929622" cy="3475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2449</Words>
  <Application>Microsoft Office PowerPoint</Application>
  <PresentationFormat>Benutzerdefiniert</PresentationFormat>
  <Paragraphs>393</Paragraphs>
  <Slides>30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RECEITA ORÇAMENTÁRIA</vt:lpstr>
      <vt:lpstr>RECEITA CORRENTE LÍQUIDA</vt:lpstr>
      <vt:lpstr>PowerPoint-Präsentation</vt:lpstr>
      <vt:lpstr>RECEITA CORRENTE LÍQUIDA</vt:lpstr>
      <vt:lpstr>EXECUÇÃO ORÇAMENTÁRIA</vt:lpstr>
      <vt:lpstr>EXECUÇÃO ORÇAMENTÁRIA</vt:lpstr>
      <vt:lpstr>EXECUÇÃO ORÇAMENTÁRIA</vt:lpstr>
      <vt:lpstr>EXECUÇÃO ORÇAMENTÁRIA</vt:lpstr>
      <vt:lpstr>PowerPoint-Präsentation</vt:lpstr>
      <vt:lpstr>APLICAÇÃO DE RECURSOS EM AÇÕES E SERVIÇOS PÚBLICOS DE SAÚDE</vt:lpstr>
      <vt:lpstr>PowerPoint-Präsentation</vt:lpstr>
      <vt:lpstr>APLICAÇÃO DE RECURSOS NA MANUTENÇÃO E DESENVOLVIMENTO DO ENSINO</vt:lpstr>
      <vt:lpstr>PowerPoint-Präsentation</vt:lpstr>
      <vt:lpstr>PowerPoint-Präsentation</vt:lpstr>
      <vt:lpstr>PowerPoint-Präsentation</vt:lpstr>
      <vt:lpstr>DESPESAS COM PESSOAL DO PODER EXECUTIVO</vt:lpstr>
      <vt:lpstr>PowerPoint-Präsentation</vt:lpstr>
      <vt:lpstr>DESPESAS COM PESSOAL DO PODER EXECUTIVO</vt:lpstr>
      <vt:lpstr>DESPESAS COM PESSOAL DO PODER LEGISLATIVO</vt:lpstr>
      <vt:lpstr>DESPESAS COM PESSOAL DO PODER LEGISLATIVO</vt:lpstr>
      <vt:lpstr>DESPESAS COM PESSOAL CONSOLIDADO</vt:lpstr>
      <vt:lpstr>DESPESAS COM PESSOAL CONSOLIDADO</vt:lpstr>
      <vt:lpstr>ACOMPANHAMENTO DAS AÇÕES DE INVESTIMENTOS PREVISTAS NA LDO E LOA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2021-02-26T21:05:49Z</dcterms:created>
  <dcterms:modified xsi:type="dcterms:W3CDTF">2021-02-26T20:06:00Z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2021-02-26T00:00:00Z</vt:filetime>
  </property>
  <property fmtid="{D5CDD505-2E9C-101B-9397-08002B2CF9AE}" pid="3" name="LastSaved">
    <vt:filetime>2021-02-26T00:00:00Z</vt:filetime>
  </property>
</Properties>
</file>